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2" r:id="rId5"/>
    <p:sldId id="326" r:id="rId6"/>
    <p:sldId id="416" r:id="rId7"/>
    <p:sldId id="417" r:id="rId8"/>
    <p:sldId id="419" r:id="rId9"/>
    <p:sldId id="418" r:id="rId10"/>
    <p:sldId id="420" r:id="rId11"/>
    <p:sldId id="421" r:id="rId12"/>
    <p:sldId id="422" r:id="rId13"/>
    <p:sldId id="423" r:id="rId14"/>
    <p:sldId id="424" r:id="rId15"/>
    <p:sldId id="425" r:id="rId16"/>
    <p:sldId id="303" r:id="rId17"/>
    <p:sldId id="426" r:id="rId18"/>
    <p:sldId id="427" r:id="rId19"/>
    <p:sldId id="428" r:id="rId20"/>
    <p:sldId id="414" r:id="rId21"/>
    <p:sldId id="415" r:id="rId22"/>
    <p:sldId id="429" r:id="rId23"/>
    <p:sldId id="431" r:id="rId24"/>
    <p:sldId id="432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1237AE"/>
    <a:srgbClr val="3DA591"/>
    <a:srgbClr val="933207"/>
    <a:srgbClr val="0070C0"/>
    <a:srgbClr val="A5A5A5"/>
    <a:srgbClr val="7030A0"/>
    <a:srgbClr val="00FFD9"/>
    <a:srgbClr val="FFC000"/>
    <a:srgbClr val="F9A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4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琦 曹" userId="5012891e0c86b7b3" providerId="LiveId" clId="{3BBB0486-1E16-411F-A463-DDFF8928380A}"/>
    <pc:docChg chg="undo custSel modSld">
      <pc:chgData name="子琦 曹" userId="5012891e0c86b7b3" providerId="LiveId" clId="{3BBB0486-1E16-411F-A463-DDFF8928380A}" dt="2019-03-28T14:34:23.689" v="135" actId="1076"/>
      <pc:docMkLst>
        <pc:docMk/>
      </pc:docMkLst>
      <pc:sldChg chg="modSp">
        <pc:chgData name="子琦 曹" userId="5012891e0c86b7b3" providerId="LiveId" clId="{3BBB0486-1E16-411F-A463-DDFF8928380A}" dt="2019-03-28T14:12:17.110" v="126" actId="207"/>
        <pc:sldMkLst>
          <pc:docMk/>
          <pc:sldMk cId="3081829035" sldId="415"/>
        </pc:sldMkLst>
        <pc:spChg chg="mod">
          <ac:chgData name="子琦 曹" userId="5012891e0c86b7b3" providerId="LiveId" clId="{3BBB0486-1E16-411F-A463-DDFF8928380A}" dt="2019-03-28T14:12:17.110" v="126" actId="207"/>
          <ac:spMkLst>
            <pc:docMk/>
            <pc:sldMk cId="3081829035" sldId="415"/>
            <ac:spMk id="3" creationId="{A45B25C2-271A-5746-B752-B5B5B2D43400}"/>
          </ac:spMkLst>
        </pc:spChg>
      </pc:sldChg>
      <pc:sldChg chg="modSp">
        <pc:chgData name="子琦 曹" userId="5012891e0c86b7b3" providerId="LiveId" clId="{3BBB0486-1E16-411F-A463-DDFF8928380A}" dt="2019-03-28T13:30:52.641" v="118" actId="14100"/>
        <pc:sldMkLst>
          <pc:docMk/>
          <pc:sldMk cId="1264264403" sldId="418"/>
        </pc:sldMkLst>
        <pc:spChg chg="mod">
          <ac:chgData name="子琦 曹" userId="5012891e0c86b7b3" providerId="LiveId" clId="{3BBB0486-1E16-411F-A463-DDFF8928380A}" dt="2019-03-28T12:56:56.828" v="22" actId="14100"/>
          <ac:spMkLst>
            <pc:docMk/>
            <pc:sldMk cId="1264264403" sldId="418"/>
            <ac:spMk id="103" creationId="{F210A171-0430-6349-ADCD-9EF78943B0C0}"/>
          </ac:spMkLst>
        </pc:spChg>
        <pc:spChg chg="mod">
          <ac:chgData name="子琦 曹" userId="5012891e0c86b7b3" providerId="LiveId" clId="{3BBB0486-1E16-411F-A463-DDFF8928380A}" dt="2019-03-28T12:56:55.124" v="17" actId="1076"/>
          <ac:spMkLst>
            <pc:docMk/>
            <pc:sldMk cId="1264264403" sldId="418"/>
            <ac:spMk id="113" creationId="{F99AE618-38DF-9848-9083-91CE71C5FFD7}"/>
          </ac:spMkLst>
        </pc:spChg>
        <pc:cxnChg chg="mod">
          <ac:chgData name="子琦 曹" userId="5012891e0c86b7b3" providerId="LiveId" clId="{3BBB0486-1E16-411F-A463-DDFF8928380A}" dt="2019-03-28T13:30:52.641" v="118" actId="14100"/>
          <ac:cxnSpMkLst>
            <pc:docMk/>
            <pc:sldMk cId="1264264403" sldId="418"/>
            <ac:cxnSpMk id="109" creationId="{47C46F69-624D-D943-8B21-F113B9D61E3B}"/>
          </ac:cxnSpMkLst>
        </pc:cxnChg>
        <pc:cxnChg chg="mod">
          <ac:chgData name="子琦 曹" userId="5012891e0c86b7b3" providerId="LiveId" clId="{3BBB0486-1E16-411F-A463-DDFF8928380A}" dt="2019-03-28T12:56:57.299" v="23" actId="208"/>
          <ac:cxnSpMkLst>
            <pc:docMk/>
            <pc:sldMk cId="1264264403" sldId="418"/>
            <ac:cxnSpMk id="191" creationId="{B0B055FF-9639-5B46-BF6D-DFF611B20305}"/>
          </ac:cxnSpMkLst>
        </pc:cxnChg>
      </pc:sldChg>
      <pc:sldChg chg="addSp delSp modSp">
        <pc:chgData name="子琦 曹" userId="5012891e0c86b7b3" providerId="LiveId" clId="{3BBB0486-1E16-411F-A463-DDFF8928380A}" dt="2019-03-28T13:26:38.810" v="117" actId="1076"/>
        <pc:sldMkLst>
          <pc:docMk/>
          <pc:sldMk cId="572620210" sldId="419"/>
        </pc:sldMkLst>
        <pc:spChg chg="mod">
          <ac:chgData name="子琦 曹" userId="5012891e0c86b7b3" providerId="LiveId" clId="{3BBB0486-1E16-411F-A463-DDFF8928380A}" dt="2019-03-28T12:50:51.896" v="3" actId="1076"/>
          <ac:spMkLst>
            <pc:docMk/>
            <pc:sldMk cId="572620210" sldId="419"/>
            <ac:spMk id="13" creationId="{C9ADAD3D-BD59-3D4E-B9E7-7D825C916CFD}"/>
          </ac:spMkLst>
        </pc:spChg>
        <pc:spChg chg="mod">
          <ac:chgData name="子琦 曹" userId="5012891e0c86b7b3" providerId="LiveId" clId="{3BBB0486-1E16-411F-A463-DDFF8928380A}" dt="2019-03-28T13:25:00.072" v="75" actId="1076"/>
          <ac:spMkLst>
            <pc:docMk/>
            <pc:sldMk cId="572620210" sldId="419"/>
            <ac:spMk id="27" creationId="{A9C189A7-A2CF-AD4F-B523-CBE15BA63FE2}"/>
          </ac:spMkLst>
        </pc:spChg>
        <pc:spChg chg="mod">
          <ac:chgData name="子琦 曹" userId="5012891e0c86b7b3" providerId="LiveId" clId="{3BBB0486-1E16-411F-A463-DDFF8928380A}" dt="2019-03-28T13:26:38.810" v="117" actId="1076"/>
          <ac:spMkLst>
            <pc:docMk/>
            <pc:sldMk cId="572620210" sldId="419"/>
            <ac:spMk id="30" creationId="{50D8901C-4BB8-BE40-BC1B-55ED592DBE1D}"/>
          </ac:spMkLst>
        </pc:spChg>
        <pc:spChg chg="mod">
          <ac:chgData name="子琦 曹" userId="5012891e0c86b7b3" providerId="LiveId" clId="{3BBB0486-1E16-411F-A463-DDFF8928380A}" dt="2019-03-28T12:50:49.113" v="2" actId="14100"/>
          <ac:spMkLst>
            <pc:docMk/>
            <pc:sldMk cId="572620210" sldId="419"/>
            <ac:spMk id="89" creationId="{B372DBB4-1132-EC4C-983A-274481B6D280}"/>
          </ac:spMkLst>
        </pc:spChg>
        <pc:grpChg chg="add del">
          <ac:chgData name="子琦 曹" userId="5012891e0c86b7b3" providerId="LiveId" clId="{3BBB0486-1E16-411F-A463-DDFF8928380A}" dt="2019-03-28T13:25:48.336" v="90"/>
          <ac:grpSpMkLst>
            <pc:docMk/>
            <pc:sldMk cId="572620210" sldId="419"/>
            <ac:grpSpMk id="17" creationId="{02C928D5-A2FF-3D48-84E7-F3DB23746DC1}"/>
          </ac:grpSpMkLst>
        </pc:grpChg>
        <pc:cxnChg chg="mod">
          <ac:chgData name="子琦 曹" userId="5012891e0c86b7b3" providerId="LiveId" clId="{3BBB0486-1E16-411F-A463-DDFF8928380A}" dt="2019-03-28T13:26:37.970" v="116" actId="14100"/>
          <ac:cxnSpMkLst>
            <pc:docMk/>
            <pc:sldMk cId="572620210" sldId="419"/>
            <ac:cxnSpMk id="19" creationId="{E6B46C1E-CFF8-4841-8877-CBB8F7CDC661}"/>
          </ac:cxnSpMkLst>
        </pc:cxnChg>
        <pc:cxnChg chg="mod">
          <ac:chgData name="子琦 曹" userId="5012891e0c86b7b3" providerId="LiveId" clId="{3BBB0486-1E16-411F-A463-DDFF8928380A}" dt="2019-03-28T13:26:37.538" v="115" actId="14100"/>
          <ac:cxnSpMkLst>
            <pc:docMk/>
            <pc:sldMk cId="572620210" sldId="419"/>
            <ac:cxnSpMk id="20" creationId="{3EF6FCAC-3CAB-4346-9FB0-06554720A1BF}"/>
          </ac:cxnSpMkLst>
        </pc:cxnChg>
        <pc:cxnChg chg="add del mod">
          <ac:chgData name="子琦 曹" userId="5012891e0c86b7b3" providerId="LiveId" clId="{3BBB0486-1E16-411F-A463-DDFF8928380A}" dt="2019-03-28T13:26:35.285" v="112"/>
          <ac:cxnSpMkLst>
            <pc:docMk/>
            <pc:sldMk cId="572620210" sldId="419"/>
            <ac:cxnSpMk id="58" creationId="{FB50ACE9-36A2-4BA8-B86A-AEF1824B842F}"/>
          </ac:cxnSpMkLst>
        </pc:cxnChg>
        <pc:cxnChg chg="add del mod">
          <ac:chgData name="子琦 曹" userId="5012891e0c86b7b3" providerId="LiveId" clId="{3BBB0486-1E16-411F-A463-DDFF8928380A}" dt="2019-03-28T13:26:32.289" v="107"/>
          <ac:cxnSpMkLst>
            <pc:docMk/>
            <pc:sldMk cId="572620210" sldId="419"/>
            <ac:cxnSpMk id="62" creationId="{71AA6185-FEA0-4074-8783-603CBA70D6E8}"/>
          </ac:cxnSpMkLst>
        </pc:cxnChg>
        <pc:cxnChg chg="mod">
          <ac:chgData name="子琦 曹" userId="5012891e0c86b7b3" providerId="LiveId" clId="{3BBB0486-1E16-411F-A463-DDFF8928380A}" dt="2019-03-28T13:26:36.944" v="114" actId="14100"/>
          <ac:cxnSpMkLst>
            <pc:docMk/>
            <pc:sldMk cId="572620210" sldId="419"/>
            <ac:cxnSpMk id="65" creationId="{A99C0FBB-72F8-524E-987C-9EEA29B7C012}"/>
          </ac:cxnSpMkLst>
        </pc:cxnChg>
        <pc:cxnChg chg="mod">
          <ac:chgData name="子琦 曹" userId="5012891e0c86b7b3" providerId="LiveId" clId="{3BBB0486-1E16-411F-A463-DDFF8928380A}" dt="2019-03-28T13:26:36.480" v="113" actId="14100"/>
          <ac:cxnSpMkLst>
            <pc:docMk/>
            <pc:sldMk cId="572620210" sldId="419"/>
            <ac:cxnSpMk id="66" creationId="{9C741F1F-D82E-2642-B1CD-C06D4C4EDB6B}"/>
          </ac:cxnSpMkLst>
        </pc:cxnChg>
        <pc:cxnChg chg="add del mod">
          <ac:chgData name="子琦 曹" userId="5012891e0c86b7b3" providerId="LiveId" clId="{3BBB0486-1E16-411F-A463-DDFF8928380A}" dt="2019-03-28T13:26:30.917" v="104"/>
          <ac:cxnSpMkLst>
            <pc:docMk/>
            <pc:sldMk cId="572620210" sldId="419"/>
            <ac:cxnSpMk id="69" creationId="{64E98903-7936-4C94-9ADB-FA0FC26A6D3E}"/>
          </ac:cxnSpMkLst>
        </pc:cxnChg>
        <pc:cxnChg chg="add del mod">
          <ac:chgData name="子琦 曹" userId="5012891e0c86b7b3" providerId="LiveId" clId="{3BBB0486-1E16-411F-A463-DDFF8928380A}" dt="2019-03-28T13:26:29.564" v="101"/>
          <ac:cxnSpMkLst>
            <pc:docMk/>
            <pc:sldMk cId="572620210" sldId="419"/>
            <ac:cxnSpMk id="70" creationId="{B1A90281-D052-4160-9457-9877ACC11409}"/>
          </ac:cxnSpMkLst>
        </pc:cxnChg>
      </pc:sldChg>
      <pc:sldChg chg="addSp modSp">
        <pc:chgData name="子琦 曹" userId="5012891e0c86b7b3" providerId="LiveId" clId="{3BBB0486-1E16-411F-A463-DDFF8928380A}" dt="2019-03-28T13:32:03.386" v="119" actId="20577"/>
        <pc:sldMkLst>
          <pc:docMk/>
          <pc:sldMk cId="3308062403" sldId="420"/>
        </pc:sldMkLst>
        <pc:spChg chg="mod">
          <ac:chgData name="子琦 曹" userId="5012891e0c86b7b3" providerId="LiveId" clId="{3BBB0486-1E16-411F-A463-DDFF8928380A}" dt="2019-03-28T13:32:03.386" v="119" actId="20577"/>
          <ac:spMkLst>
            <pc:docMk/>
            <pc:sldMk cId="3308062403" sldId="420"/>
            <ac:spMk id="4" creationId="{727C16EA-AEB6-334C-875F-ADE12B5EA94F}"/>
          </ac:spMkLst>
        </pc:spChg>
        <pc:spChg chg="add mod">
          <ac:chgData name="子琦 曹" userId="5012891e0c86b7b3" providerId="LiveId" clId="{3BBB0486-1E16-411F-A463-DDFF8928380A}" dt="2019-03-28T13:04:51.196" v="49" actId="20577"/>
          <ac:spMkLst>
            <pc:docMk/>
            <pc:sldMk cId="3308062403" sldId="420"/>
            <ac:spMk id="6" creationId="{5C2DFA3F-69F4-4685-8904-E3EA6D68FC55}"/>
          </ac:spMkLst>
        </pc:spChg>
      </pc:sldChg>
      <pc:sldChg chg="addSp delSp modSp">
        <pc:chgData name="子琦 曹" userId="5012891e0c86b7b3" providerId="LiveId" clId="{3BBB0486-1E16-411F-A463-DDFF8928380A}" dt="2019-03-28T14:34:23.689" v="135" actId="1076"/>
        <pc:sldMkLst>
          <pc:docMk/>
          <pc:sldMk cId="2150659496" sldId="424"/>
        </pc:sldMkLst>
        <pc:spChg chg="mod">
          <ac:chgData name="子琦 曹" userId="5012891e0c86b7b3" providerId="LiveId" clId="{3BBB0486-1E16-411F-A463-DDFF8928380A}" dt="2019-03-28T13:12:41.889" v="65" actId="1076"/>
          <ac:spMkLst>
            <pc:docMk/>
            <pc:sldMk cId="2150659496" sldId="424"/>
            <ac:spMk id="18" creationId="{BCCFC949-40F0-CB42-B0FF-66D23CC60AE0}"/>
          </ac:spMkLst>
        </pc:spChg>
        <pc:spChg chg="mod">
          <ac:chgData name="子琦 曹" userId="5012891e0c86b7b3" providerId="LiveId" clId="{3BBB0486-1E16-411F-A463-DDFF8928380A}" dt="2019-03-28T14:34:20.731" v="134" actId="14100"/>
          <ac:spMkLst>
            <pc:docMk/>
            <pc:sldMk cId="2150659496" sldId="424"/>
            <ac:spMk id="28" creationId="{AE6321D0-937E-744D-B672-3D263E934380}"/>
          </ac:spMkLst>
        </pc:spChg>
        <pc:spChg chg="mod">
          <ac:chgData name="子琦 曹" userId="5012891e0c86b7b3" providerId="LiveId" clId="{3BBB0486-1E16-411F-A463-DDFF8928380A}" dt="2019-03-28T14:34:23.689" v="135" actId="1076"/>
          <ac:spMkLst>
            <pc:docMk/>
            <pc:sldMk cId="2150659496" sldId="424"/>
            <ac:spMk id="30" creationId="{CC4D5736-466E-CB4C-8A5C-7E5922ABC1B8}"/>
          </ac:spMkLst>
        </pc:spChg>
        <pc:spChg chg="mod">
          <ac:chgData name="子琦 曹" userId="5012891e0c86b7b3" providerId="LiveId" clId="{3BBB0486-1E16-411F-A463-DDFF8928380A}" dt="2019-03-28T13:14:22.961" v="73" actId="14100"/>
          <ac:spMkLst>
            <pc:docMk/>
            <pc:sldMk cId="2150659496" sldId="424"/>
            <ac:spMk id="58" creationId="{44B5BA6F-CDA6-134B-A3C0-F4AA0ADEBEE7}"/>
          </ac:spMkLst>
        </pc:spChg>
        <pc:cxnChg chg="add del">
          <ac:chgData name="子琦 曹" userId="5012891e0c86b7b3" providerId="LiveId" clId="{3BBB0486-1E16-411F-A463-DDFF8928380A}" dt="2019-03-28T13:11:54.994" v="56" actId="478"/>
          <ac:cxnSpMkLst>
            <pc:docMk/>
            <pc:sldMk cId="2150659496" sldId="424"/>
            <ac:cxnSpMk id="53" creationId="{7763CB33-486F-DA4E-B000-A03D2B1FFB9D}"/>
          </ac:cxnSpMkLst>
        </pc:cxnChg>
        <pc:cxnChg chg="add del">
          <ac:chgData name="子琦 曹" userId="5012891e0c86b7b3" providerId="LiveId" clId="{3BBB0486-1E16-411F-A463-DDFF8928380A}" dt="2019-03-28T13:11:55.467" v="57" actId="478"/>
          <ac:cxnSpMkLst>
            <pc:docMk/>
            <pc:sldMk cId="2150659496" sldId="424"/>
            <ac:cxnSpMk id="54" creationId="{B7C41B98-2DB3-4848-BC40-A302A08557B5}"/>
          </ac:cxnSpMkLst>
        </pc:cxnChg>
        <pc:cxnChg chg="add del">
          <ac:chgData name="子琦 曹" userId="5012891e0c86b7b3" providerId="LiveId" clId="{3BBB0486-1E16-411F-A463-DDFF8928380A}" dt="2019-03-28T13:11:54.565" v="55" actId="478"/>
          <ac:cxnSpMkLst>
            <pc:docMk/>
            <pc:sldMk cId="2150659496" sldId="424"/>
            <ac:cxnSpMk id="65" creationId="{49027291-BE13-AC4C-902B-55B3888233E7}"/>
          </ac:cxnSpMkLst>
        </pc:cxnChg>
        <pc:cxnChg chg="add del">
          <ac:chgData name="子琦 曹" userId="5012891e0c86b7b3" providerId="LiveId" clId="{3BBB0486-1E16-411F-A463-DDFF8928380A}" dt="2019-03-28T13:11:53.713" v="54" actId="478"/>
          <ac:cxnSpMkLst>
            <pc:docMk/>
            <pc:sldMk cId="2150659496" sldId="424"/>
            <ac:cxnSpMk id="67" creationId="{A5C09A98-674D-4B4D-BF8F-7F1F062E02C1}"/>
          </ac:cxnSpMkLst>
        </pc:cxnChg>
      </pc:sldChg>
      <pc:sldChg chg="modSp">
        <pc:chgData name="子琦 曹" userId="5012891e0c86b7b3" providerId="LiveId" clId="{3BBB0486-1E16-411F-A463-DDFF8928380A}" dt="2019-03-28T13:14:41.384" v="74" actId="1076"/>
        <pc:sldMkLst>
          <pc:docMk/>
          <pc:sldMk cId="1952547972" sldId="425"/>
        </pc:sldMkLst>
        <pc:spChg chg="mod">
          <ac:chgData name="子琦 曹" userId="5012891e0c86b7b3" providerId="LiveId" clId="{3BBB0486-1E16-411F-A463-DDFF8928380A}" dt="2019-03-28T13:14:41.384" v="74" actId="1076"/>
          <ac:spMkLst>
            <pc:docMk/>
            <pc:sldMk cId="1952547972" sldId="425"/>
            <ac:spMk id="41" creationId="{FFA12246-C662-3941-908F-1254C558AF70}"/>
          </ac:spMkLst>
        </pc:spChg>
      </pc:sldChg>
      <pc:sldChg chg="modSp">
        <pc:chgData name="子琦 曹" userId="5012891e0c86b7b3" providerId="LiveId" clId="{3BBB0486-1E16-411F-A463-DDFF8928380A}" dt="2019-03-28T13:48:14.856" v="122" actId="20577"/>
        <pc:sldMkLst>
          <pc:docMk/>
          <pc:sldMk cId="971780015" sldId="427"/>
        </pc:sldMkLst>
        <pc:spChg chg="mod">
          <ac:chgData name="子琦 曹" userId="5012891e0c86b7b3" providerId="LiveId" clId="{3BBB0486-1E16-411F-A463-DDFF8928380A}" dt="2019-03-28T13:47:59.989" v="120" actId="20577"/>
          <ac:spMkLst>
            <pc:docMk/>
            <pc:sldMk cId="971780015" sldId="427"/>
            <ac:spMk id="4" creationId="{B2E7AD67-2BE6-5544-B870-B532CFD536D9}"/>
          </ac:spMkLst>
        </pc:spChg>
        <pc:spChg chg="mod">
          <ac:chgData name="子琦 曹" userId="5012891e0c86b7b3" providerId="LiveId" clId="{3BBB0486-1E16-411F-A463-DDFF8928380A}" dt="2019-03-28T13:48:14.856" v="122" actId="20577"/>
          <ac:spMkLst>
            <pc:docMk/>
            <pc:sldMk cId="971780015" sldId="427"/>
            <ac:spMk id="7" creationId="{8D2C22D3-69E8-CE43-BAAB-E4384B0E30F7}"/>
          </ac:spMkLst>
        </pc:spChg>
        <pc:spChg chg="mod">
          <ac:chgData name="子琦 曹" userId="5012891e0c86b7b3" providerId="LiveId" clId="{3BBB0486-1E16-411F-A463-DDFF8928380A}" dt="2019-03-28T13:48:02.434" v="121" actId="20577"/>
          <ac:spMkLst>
            <pc:docMk/>
            <pc:sldMk cId="971780015" sldId="427"/>
            <ac:spMk id="10" creationId="{4F55F69E-460C-4744-B760-7784332E4970}"/>
          </ac:spMkLst>
        </pc:spChg>
      </pc:sldChg>
      <pc:sldChg chg="modSp">
        <pc:chgData name="子琦 曹" userId="5012891e0c86b7b3" providerId="LiveId" clId="{3BBB0486-1E16-411F-A463-DDFF8928380A}" dt="2019-03-28T13:50:13.841" v="124" actId="688"/>
        <pc:sldMkLst>
          <pc:docMk/>
          <pc:sldMk cId="3554381741" sldId="428"/>
        </pc:sldMkLst>
        <pc:spChg chg="mod">
          <ac:chgData name="子琦 曹" userId="5012891e0c86b7b3" providerId="LiveId" clId="{3BBB0486-1E16-411F-A463-DDFF8928380A}" dt="2019-03-28T13:50:13.841" v="124" actId="688"/>
          <ac:spMkLst>
            <pc:docMk/>
            <pc:sldMk cId="3554381741" sldId="428"/>
            <ac:spMk id="21" creationId="{481BB231-F82D-244E-92C9-A711A9081C81}"/>
          </ac:spMkLst>
        </pc:spChg>
      </pc:sldChg>
      <pc:sldChg chg="modSp">
        <pc:chgData name="子琦 曹" userId="5012891e0c86b7b3" providerId="LiveId" clId="{3BBB0486-1E16-411F-A463-DDFF8928380A}" dt="2019-03-28T14:19:41.673" v="132" actId="1076"/>
        <pc:sldMkLst>
          <pc:docMk/>
          <pc:sldMk cId="3067471672" sldId="429"/>
        </pc:sldMkLst>
        <pc:spChg chg="mod">
          <ac:chgData name="子琦 曹" userId="5012891e0c86b7b3" providerId="LiveId" clId="{3BBB0486-1E16-411F-A463-DDFF8928380A}" dt="2019-03-28T14:19:41.673" v="132" actId="1076"/>
          <ac:spMkLst>
            <pc:docMk/>
            <pc:sldMk cId="3067471672" sldId="429"/>
            <ac:spMk id="4" creationId="{341B0605-9535-FA48-80AA-7AA64DA0DC9F}"/>
          </ac:spMkLst>
        </pc:spChg>
        <pc:picChg chg="mod">
          <ac:chgData name="子琦 曹" userId="5012891e0c86b7b3" providerId="LiveId" clId="{3BBB0486-1E16-411F-A463-DDFF8928380A}" dt="2019-03-28T14:19:38.985" v="131" actId="1076"/>
          <ac:picMkLst>
            <pc:docMk/>
            <pc:sldMk cId="3067471672" sldId="429"/>
            <ac:picMk id="5" creationId="{FC449BEC-390F-E94E-91E0-3E1C232144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7BD1-1D8A-4C32-ACE3-8CE0F89EFECA}" type="datetimeFigureOut">
              <a:rPr lang="zh-CN" altLang="en-US" smtClean="0"/>
              <a:t>2019/10/18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2293A-18AF-4BFE-A6FA-F33E375CC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35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494D5-78EC-4B9D-9FA5-AF9C1A17BDCF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D08DA3-42E0-4B88-8D6A-C86B265F57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6A30C-6834-45C5-A98B-C0ECD7B88E3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918A3-6E8A-4A9C-A773-EC7371F570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D0D11-E601-457B-A8A4-E8868EB9036D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32EF98-BBFE-4703-B1F0-5E3E371D67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DD0EC-C58C-45D4-A863-7565310A80AF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C231D5-2E17-44EF-B7CC-4204A1A5B5F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68AA-B52D-4719-8EC8-525499E16732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771DE-E7BD-4DFC-A07C-58A7E12EA78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2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839D3-8296-44FB-B8EB-F079EA38D499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4FEEF-395C-4B77-84B3-636D43F5D8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1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54D88-10E0-4E0B-BE3F-015BD9B5F972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1E824-D013-4BB5-9C7E-5506237E829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5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EB6B-40A7-44E3-A2F3-24061B768446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A21EF-D04A-463A-81D7-D151D1C76EC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5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BC24-046D-4A5F-8F88-51454E2F71CD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B80568-31D3-437E-88D7-8A8200D02CA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2439-F297-4675-B7AC-22FBA284FB1C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7A2EB-6CA3-4F73-9391-8FF9594AC1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9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AD4C-78D3-4311-9B9C-129850ED4547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8DC8B3-39E0-4B69-BCAE-EF129542ED3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6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DFBF5C1-2161-4682-B345-3FC07D43C331}" type="datetimeFigureOut">
              <a:rPr lang="zh-CN" altLang="en-US"/>
              <a:pPr>
                <a:defRPr/>
              </a:pPr>
              <a:t>2019/10/18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9E960D0-3C17-48D1-9A09-8F96AE483D1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A5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任意多边形 139"/>
          <p:cNvSpPr/>
          <p:nvPr/>
        </p:nvSpPr>
        <p:spPr>
          <a:xfrm>
            <a:off x="547688" y="-19050"/>
            <a:ext cx="11180762" cy="6889750"/>
          </a:xfrm>
          <a:custGeom>
            <a:avLst/>
            <a:gdLst>
              <a:gd name="connsiteX0" fmla="*/ 4435965 w 11180963"/>
              <a:gd name="connsiteY0" fmla="*/ 0 h 6889953"/>
              <a:gd name="connsiteX1" fmla="*/ 6744999 w 11180963"/>
              <a:gd name="connsiteY1" fmla="*/ 0 h 6889953"/>
              <a:gd name="connsiteX2" fmla="*/ 11180963 w 11180963"/>
              <a:gd name="connsiteY2" fmla="*/ 4435966 h 6889953"/>
              <a:gd name="connsiteX3" fmla="*/ 8726976 w 11180963"/>
              <a:gd name="connsiteY3" fmla="*/ 6889953 h 6889953"/>
              <a:gd name="connsiteX4" fmla="*/ 2453989 w 11180963"/>
              <a:gd name="connsiteY4" fmla="*/ 6889953 h 6889953"/>
              <a:gd name="connsiteX5" fmla="*/ 0 w 11180963"/>
              <a:gd name="connsiteY5" fmla="*/ 4435966 h 688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0963" h="6889953">
                <a:moveTo>
                  <a:pt x="4435965" y="0"/>
                </a:moveTo>
                <a:lnTo>
                  <a:pt x="6744999" y="0"/>
                </a:lnTo>
                <a:lnTo>
                  <a:pt x="11180963" y="4435966"/>
                </a:lnTo>
                <a:lnTo>
                  <a:pt x="8726976" y="6889953"/>
                </a:lnTo>
                <a:lnTo>
                  <a:pt x="2453989" y="6889953"/>
                </a:lnTo>
                <a:lnTo>
                  <a:pt x="0" y="44359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075" name="组合 128"/>
          <p:cNvGrpSpPr>
            <a:grpSpLocks/>
          </p:cNvGrpSpPr>
          <p:nvPr/>
        </p:nvGrpSpPr>
        <p:grpSpPr bwMode="auto">
          <a:xfrm>
            <a:off x="1309688" y="1646238"/>
            <a:ext cx="1436687" cy="2566987"/>
            <a:chOff x="1336676" y="2081213"/>
            <a:chExt cx="1436686" cy="2566987"/>
          </a:xfrm>
        </p:grpSpPr>
        <p:sp>
          <p:nvSpPr>
            <p:cNvPr id="3201" name="Freeform 10"/>
            <p:cNvSpPr>
              <a:spLocks/>
            </p:cNvSpPr>
            <p:nvPr/>
          </p:nvSpPr>
          <p:spPr bwMode="auto">
            <a:xfrm>
              <a:off x="1336676" y="2579688"/>
              <a:ext cx="247650" cy="479425"/>
            </a:xfrm>
            <a:custGeom>
              <a:avLst/>
              <a:gdLst>
                <a:gd name="T0" fmla="*/ 499749796 w 94"/>
                <a:gd name="T1" fmla="*/ 222050167 h 182"/>
                <a:gd name="T2" fmla="*/ 222110435 w 94"/>
                <a:gd name="T3" fmla="*/ 27756600 h 182"/>
                <a:gd name="T4" fmla="*/ 27763146 w 94"/>
                <a:gd name="T5" fmla="*/ 305317333 h 182"/>
                <a:gd name="T6" fmla="*/ 152702571 w 94"/>
                <a:gd name="T7" fmla="*/ 1040852749 h 182"/>
                <a:gd name="T8" fmla="*/ 430341932 w 94"/>
                <a:gd name="T9" fmla="*/ 1242084807 h 182"/>
                <a:gd name="T10" fmla="*/ 624689221 w 94"/>
                <a:gd name="T11" fmla="*/ 957585582 h 182"/>
                <a:gd name="T12" fmla="*/ 499749796 w 94"/>
                <a:gd name="T13" fmla="*/ 222050167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4" h="182">
                  <a:moveTo>
                    <a:pt x="72" y="32"/>
                  </a:moveTo>
                  <a:cubicBezTo>
                    <a:pt x="69" y="13"/>
                    <a:pt x="51" y="0"/>
                    <a:pt x="32" y="4"/>
                  </a:cubicBezTo>
                  <a:cubicBezTo>
                    <a:pt x="13" y="7"/>
                    <a:pt x="0" y="25"/>
                    <a:pt x="4" y="44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5" y="169"/>
                    <a:pt x="43" y="182"/>
                    <a:pt x="62" y="179"/>
                  </a:cubicBezTo>
                  <a:cubicBezTo>
                    <a:pt x="81" y="175"/>
                    <a:pt x="94" y="157"/>
                    <a:pt x="90" y="138"/>
                  </a:cubicBezTo>
                  <a:lnTo>
                    <a:pt x="72" y="32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2" name="Freeform 11"/>
            <p:cNvSpPr>
              <a:spLocks/>
            </p:cNvSpPr>
            <p:nvPr/>
          </p:nvSpPr>
          <p:spPr bwMode="auto">
            <a:xfrm>
              <a:off x="1368425" y="2795588"/>
              <a:ext cx="442912" cy="1555750"/>
            </a:xfrm>
            <a:custGeom>
              <a:avLst/>
              <a:gdLst>
                <a:gd name="T0" fmla="*/ 703122006 w 279"/>
                <a:gd name="T1" fmla="*/ 2147483646 h 980"/>
                <a:gd name="T2" fmla="*/ 418345465 w 279"/>
                <a:gd name="T3" fmla="*/ 2147483646 h 980"/>
                <a:gd name="T4" fmla="*/ 0 w 279"/>
                <a:gd name="T5" fmla="*/ 50403125 h 980"/>
                <a:gd name="T6" fmla="*/ 289816848 w 279"/>
                <a:gd name="T7" fmla="*/ 0 h 980"/>
                <a:gd name="T8" fmla="*/ 703122006 w 279"/>
                <a:gd name="T9" fmla="*/ 2147483646 h 9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980">
                  <a:moveTo>
                    <a:pt x="279" y="960"/>
                  </a:moveTo>
                  <a:lnTo>
                    <a:pt x="166" y="980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279" y="960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3" name="Freeform 12"/>
            <p:cNvSpPr>
              <a:spLocks/>
            </p:cNvSpPr>
            <p:nvPr/>
          </p:nvSpPr>
          <p:spPr bwMode="auto">
            <a:xfrm>
              <a:off x="1631950" y="4319588"/>
              <a:ext cx="179387" cy="220663"/>
            </a:xfrm>
            <a:custGeom>
              <a:avLst/>
              <a:gdLst>
                <a:gd name="T0" fmla="*/ 284776069 w 113"/>
                <a:gd name="T1" fmla="*/ 0 h 139"/>
                <a:gd name="T2" fmla="*/ 0 w 113"/>
                <a:gd name="T3" fmla="*/ 50403239 h 139"/>
                <a:gd name="T4" fmla="*/ 146168655 w 113"/>
                <a:gd name="T5" fmla="*/ 350303306 h 139"/>
                <a:gd name="T6" fmla="*/ 246974624 w 113"/>
                <a:gd name="T7" fmla="*/ 335182334 h 139"/>
                <a:gd name="T8" fmla="*/ 284776069 w 113"/>
                <a:gd name="T9" fmla="*/ 0 h 1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39">
                  <a:moveTo>
                    <a:pt x="113" y="0"/>
                  </a:moveTo>
                  <a:lnTo>
                    <a:pt x="0" y="20"/>
                  </a:lnTo>
                  <a:lnTo>
                    <a:pt x="58" y="139"/>
                  </a:lnTo>
                  <a:lnTo>
                    <a:pt x="98" y="13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4" name="Freeform 13"/>
            <p:cNvSpPr>
              <a:spLocks/>
            </p:cNvSpPr>
            <p:nvPr/>
          </p:nvSpPr>
          <p:spPr bwMode="auto">
            <a:xfrm>
              <a:off x="1724025" y="4530725"/>
              <a:ext cx="63500" cy="117475"/>
            </a:xfrm>
            <a:custGeom>
              <a:avLst/>
              <a:gdLst>
                <a:gd name="T0" fmla="*/ 100806250 w 40"/>
                <a:gd name="T1" fmla="*/ 0 h 74"/>
                <a:gd name="T2" fmla="*/ 0 w 40"/>
                <a:gd name="T3" fmla="*/ 15120938 h 74"/>
                <a:gd name="T4" fmla="*/ 80645000 w 40"/>
                <a:gd name="T5" fmla="*/ 186491563 h 74"/>
                <a:gd name="T6" fmla="*/ 100806250 w 40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4">
                  <a:moveTo>
                    <a:pt x="40" y="0"/>
                  </a:moveTo>
                  <a:lnTo>
                    <a:pt x="0" y="6"/>
                  </a:lnTo>
                  <a:lnTo>
                    <a:pt x="32" y="7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5" name="Freeform 14"/>
            <p:cNvSpPr>
              <a:spLocks/>
            </p:cNvSpPr>
            <p:nvPr/>
          </p:nvSpPr>
          <p:spPr bwMode="auto">
            <a:xfrm>
              <a:off x="1368425" y="2795588"/>
              <a:ext cx="195262" cy="117475"/>
            </a:xfrm>
            <a:custGeom>
              <a:avLst/>
              <a:gdLst>
                <a:gd name="T0" fmla="*/ 309977631 w 123"/>
                <a:gd name="T1" fmla="*/ 141128750 h 74"/>
                <a:gd name="T2" fmla="*/ 25201498 w 123"/>
                <a:gd name="T3" fmla="*/ 186491563 h 74"/>
                <a:gd name="T4" fmla="*/ 0 w 123"/>
                <a:gd name="T5" fmla="*/ 50403125 h 74"/>
                <a:gd name="T6" fmla="*/ 289816433 w 123"/>
                <a:gd name="T7" fmla="*/ 0 h 74"/>
                <a:gd name="T8" fmla="*/ 309977631 w 123"/>
                <a:gd name="T9" fmla="*/ 14112875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74">
                  <a:moveTo>
                    <a:pt x="123" y="56"/>
                  </a:moveTo>
                  <a:lnTo>
                    <a:pt x="10" y="74"/>
                  </a:lnTo>
                  <a:lnTo>
                    <a:pt x="0" y="20"/>
                  </a:lnTo>
                  <a:lnTo>
                    <a:pt x="115" y="0"/>
                  </a:lnTo>
                  <a:lnTo>
                    <a:pt x="123" y="56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6" name="Freeform 41"/>
            <p:cNvSpPr>
              <a:spLocks/>
            </p:cNvSpPr>
            <p:nvPr/>
          </p:nvSpPr>
          <p:spPr bwMode="auto">
            <a:xfrm>
              <a:off x="1893888" y="2768600"/>
              <a:ext cx="566737" cy="285750"/>
            </a:xfrm>
            <a:custGeom>
              <a:avLst/>
              <a:gdLst>
                <a:gd name="T0" fmla="*/ 1188181254 w 215"/>
                <a:gd name="T1" fmla="*/ 693044292 h 108"/>
                <a:gd name="T2" fmla="*/ 1313250884 w 215"/>
                <a:gd name="T3" fmla="*/ 658039917 h 108"/>
                <a:gd name="T4" fmla="*/ 1417477773 w 215"/>
                <a:gd name="T5" fmla="*/ 567036479 h 108"/>
                <a:gd name="T6" fmla="*/ 1480013906 w 215"/>
                <a:gd name="T7" fmla="*/ 455027771 h 108"/>
                <a:gd name="T8" fmla="*/ 1493910824 w 215"/>
                <a:gd name="T9" fmla="*/ 315020854 h 108"/>
                <a:gd name="T10" fmla="*/ 1452220069 w 215"/>
                <a:gd name="T11" fmla="*/ 182012167 h 108"/>
                <a:gd name="T12" fmla="*/ 1361890099 w 215"/>
                <a:gd name="T13" fmla="*/ 84005208 h 108"/>
                <a:gd name="T14" fmla="*/ 1250714751 w 215"/>
                <a:gd name="T15" fmla="*/ 21002625 h 108"/>
                <a:gd name="T16" fmla="*/ 1111748203 w 215"/>
                <a:gd name="T17" fmla="*/ 7000875 h 108"/>
                <a:gd name="T18" fmla="*/ 243196073 w 215"/>
                <a:gd name="T19" fmla="*/ 98006958 h 108"/>
                <a:gd name="T20" fmla="*/ 62536133 w 215"/>
                <a:gd name="T21" fmla="*/ 203012146 h 108"/>
                <a:gd name="T22" fmla="*/ 6948459 w 215"/>
                <a:gd name="T23" fmla="*/ 392025188 h 108"/>
                <a:gd name="T24" fmla="*/ 104226888 w 215"/>
                <a:gd name="T25" fmla="*/ 567036479 h 108"/>
                <a:gd name="T26" fmla="*/ 305729570 w 215"/>
                <a:gd name="T27" fmla="*/ 630039063 h 108"/>
                <a:gd name="T28" fmla="*/ 806015997 w 215"/>
                <a:gd name="T29" fmla="*/ 574034708 h 108"/>
                <a:gd name="T30" fmla="*/ 938036723 w 215"/>
                <a:gd name="T31" fmla="*/ 511032125 h 108"/>
                <a:gd name="T32" fmla="*/ 986675937 w 215"/>
                <a:gd name="T33" fmla="*/ 378023438 h 108"/>
                <a:gd name="T34" fmla="*/ 917191345 w 215"/>
                <a:gd name="T35" fmla="*/ 245014750 h 108"/>
                <a:gd name="T36" fmla="*/ 771273701 w 215"/>
                <a:gd name="T37" fmla="*/ 210013021 h 108"/>
                <a:gd name="T38" fmla="*/ 576719479 w 215"/>
                <a:gd name="T39" fmla="*/ 231015646 h 108"/>
                <a:gd name="T40" fmla="*/ 590616398 w 215"/>
                <a:gd name="T41" fmla="*/ 336020833 h 108"/>
                <a:gd name="T42" fmla="*/ 673997908 w 215"/>
                <a:gd name="T43" fmla="*/ 322019083 h 108"/>
                <a:gd name="T44" fmla="*/ 778222161 w 215"/>
                <a:gd name="T45" fmla="*/ 315020854 h 108"/>
                <a:gd name="T46" fmla="*/ 875500590 w 215"/>
                <a:gd name="T47" fmla="*/ 385024313 h 108"/>
                <a:gd name="T48" fmla="*/ 799067538 w 215"/>
                <a:gd name="T49" fmla="*/ 469029521 h 108"/>
                <a:gd name="T50" fmla="*/ 284884192 w 215"/>
                <a:gd name="T51" fmla="*/ 525033875 h 108"/>
                <a:gd name="T52" fmla="*/ 173711480 w 215"/>
                <a:gd name="T53" fmla="*/ 490029500 h 108"/>
                <a:gd name="T54" fmla="*/ 111175347 w 215"/>
                <a:gd name="T55" fmla="*/ 392025188 h 108"/>
                <a:gd name="T56" fmla="*/ 111175347 w 215"/>
                <a:gd name="T57" fmla="*/ 378023438 h 108"/>
                <a:gd name="T58" fmla="*/ 145917644 w 215"/>
                <a:gd name="T59" fmla="*/ 266017375 h 108"/>
                <a:gd name="T60" fmla="*/ 250141896 w 215"/>
                <a:gd name="T61" fmla="*/ 210013021 h 108"/>
                <a:gd name="T62" fmla="*/ 257090355 w 215"/>
                <a:gd name="T63" fmla="*/ 203012146 h 108"/>
                <a:gd name="T64" fmla="*/ 1132593581 w 215"/>
                <a:gd name="T65" fmla="*/ 112006063 h 108"/>
                <a:gd name="T66" fmla="*/ 1153438958 w 215"/>
                <a:gd name="T67" fmla="*/ 112006063 h 108"/>
                <a:gd name="T68" fmla="*/ 1299353966 w 215"/>
                <a:gd name="T69" fmla="*/ 168010417 h 108"/>
                <a:gd name="T70" fmla="*/ 1389683936 w 215"/>
                <a:gd name="T71" fmla="*/ 329019958 h 108"/>
                <a:gd name="T72" fmla="*/ 1334096262 w 215"/>
                <a:gd name="T73" fmla="*/ 504031250 h 108"/>
                <a:gd name="T74" fmla="*/ 1174284336 w 215"/>
                <a:gd name="T75" fmla="*/ 588036458 h 108"/>
                <a:gd name="T76" fmla="*/ 632307153 w 215"/>
                <a:gd name="T77" fmla="*/ 651041688 h 108"/>
                <a:gd name="T78" fmla="*/ 639255612 w 215"/>
                <a:gd name="T79" fmla="*/ 756046875 h 108"/>
                <a:gd name="T80" fmla="*/ 1188181254 w 215"/>
                <a:gd name="T81" fmla="*/ 693044292 h 10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15" h="108">
                  <a:moveTo>
                    <a:pt x="171" y="99"/>
                  </a:moveTo>
                  <a:cubicBezTo>
                    <a:pt x="177" y="99"/>
                    <a:pt x="184" y="97"/>
                    <a:pt x="189" y="94"/>
                  </a:cubicBezTo>
                  <a:cubicBezTo>
                    <a:pt x="195" y="90"/>
                    <a:pt x="200" y="86"/>
                    <a:pt x="204" y="81"/>
                  </a:cubicBezTo>
                  <a:cubicBezTo>
                    <a:pt x="208" y="76"/>
                    <a:pt x="211" y="71"/>
                    <a:pt x="213" y="65"/>
                  </a:cubicBezTo>
                  <a:cubicBezTo>
                    <a:pt x="215" y="58"/>
                    <a:pt x="215" y="52"/>
                    <a:pt x="215" y="45"/>
                  </a:cubicBezTo>
                  <a:cubicBezTo>
                    <a:pt x="214" y="38"/>
                    <a:pt x="212" y="32"/>
                    <a:pt x="209" y="26"/>
                  </a:cubicBezTo>
                  <a:cubicBezTo>
                    <a:pt x="206" y="21"/>
                    <a:pt x="201" y="16"/>
                    <a:pt x="196" y="12"/>
                  </a:cubicBezTo>
                  <a:cubicBezTo>
                    <a:pt x="191" y="8"/>
                    <a:pt x="186" y="5"/>
                    <a:pt x="180" y="3"/>
                  </a:cubicBezTo>
                  <a:cubicBezTo>
                    <a:pt x="173" y="1"/>
                    <a:pt x="167" y="0"/>
                    <a:pt x="160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5" y="15"/>
                    <a:pt x="16" y="20"/>
                    <a:pt x="9" y="29"/>
                  </a:cubicBezTo>
                  <a:cubicBezTo>
                    <a:pt x="3" y="36"/>
                    <a:pt x="0" y="46"/>
                    <a:pt x="1" y="56"/>
                  </a:cubicBezTo>
                  <a:cubicBezTo>
                    <a:pt x="2" y="66"/>
                    <a:pt x="7" y="75"/>
                    <a:pt x="15" y="81"/>
                  </a:cubicBezTo>
                  <a:cubicBezTo>
                    <a:pt x="23" y="88"/>
                    <a:pt x="33" y="91"/>
                    <a:pt x="44" y="90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24" y="81"/>
                    <a:pt x="131" y="78"/>
                    <a:pt x="135" y="73"/>
                  </a:cubicBezTo>
                  <a:cubicBezTo>
                    <a:pt x="140" y="67"/>
                    <a:pt x="142" y="61"/>
                    <a:pt x="142" y="54"/>
                  </a:cubicBezTo>
                  <a:cubicBezTo>
                    <a:pt x="141" y="47"/>
                    <a:pt x="138" y="40"/>
                    <a:pt x="132" y="35"/>
                  </a:cubicBezTo>
                  <a:cubicBezTo>
                    <a:pt x="127" y="31"/>
                    <a:pt x="119" y="29"/>
                    <a:pt x="111" y="30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5" y="46"/>
                    <a:pt x="112" y="45"/>
                    <a:pt x="112" y="45"/>
                  </a:cubicBezTo>
                  <a:cubicBezTo>
                    <a:pt x="121" y="44"/>
                    <a:pt x="126" y="49"/>
                    <a:pt x="126" y="55"/>
                  </a:cubicBezTo>
                  <a:cubicBezTo>
                    <a:pt x="126" y="60"/>
                    <a:pt x="123" y="66"/>
                    <a:pt x="115" y="67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5" y="75"/>
                    <a:pt x="30" y="74"/>
                    <a:pt x="25" y="70"/>
                  </a:cubicBezTo>
                  <a:cubicBezTo>
                    <a:pt x="20" y="66"/>
                    <a:pt x="17" y="61"/>
                    <a:pt x="16" y="56"/>
                  </a:cubicBezTo>
                  <a:cubicBezTo>
                    <a:pt x="16" y="55"/>
                    <a:pt x="16" y="55"/>
                    <a:pt x="16" y="54"/>
                  </a:cubicBezTo>
                  <a:cubicBezTo>
                    <a:pt x="15" y="49"/>
                    <a:pt x="17" y="43"/>
                    <a:pt x="21" y="38"/>
                  </a:cubicBezTo>
                  <a:cubicBezTo>
                    <a:pt x="25" y="34"/>
                    <a:pt x="31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4" y="16"/>
                    <a:pt x="165" y="16"/>
                    <a:pt x="166" y="16"/>
                  </a:cubicBezTo>
                  <a:cubicBezTo>
                    <a:pt x="173" y="16"/>
                    <a:pt x="181" y="19"/>
                    <a:pt x="187" y="24"/>
                  </a:cubicBezTo>
                  <a:cubicBezTo>
                    <a:pt x="194" y="30"/>
                    <a:pt x="199" y="38"/>
                    <a:pt x="200" y="47"/>
                  </a:cubicBezTo>
                  <a:cubicBezTo>
                    <a:pt x="201" y="56"/>
                    <a:pt x="198" y="65"/>
                    <a:pt x="192" y="72"/>
                  </a:cubicBezTo>
                  <a:cubicBezTo>
                    <a:pt x="186" y="79"/>
                    <a:pt x="178" y="84"/>
                    <a:pt x="169" y="84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2" y="108"/>
                    <a:pt x="92" y="108"/>
                    <a:pt x="92" y="108"/>
                  </a:cubicBezTo>
                  <a:lnTo>
                    <a:pt x="171" y="99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7" name="Freeform 42"/>
            <p:cNvSpPr>
              <a:spLocks/>
            </p:cNvSpPr>
            <p:nvPr/>
          </p:nvSpPr>
          <p:spPr bwMode="auto">
            <a:xfrm>
              <a:off x="1822450" y="2081213"/>
              <a:ext cx="400050" cy="523875"/>
            </a:xfrm>
            <a:custGeom>
              <a:avLst/>
              <a:gdLst>
                <a:gd name="T0" fmla="*/ 519520195 w 152"/>
                <a:gd name="T1" fmla="*/ 1323679438 h 199"/>
                <a:gd name="T2" fmla="*/ 644204200 w 152"/>
                <a:gd name="T3" fmla="*/ 1372189210 h 199"/>
                <a:gd name="T4" fmla="*/ 775818018 w 152"/>
                <a:gd name="T5" fmla="*/ 1365260371 h 199"/>
                <a:gd name="T6" fmla="*/ 900502022 w 152"/>
                <a:gd name="T7" fmla="*/ 1316747966 h 199"/>
                <a:gd name="T8" fmla="*/ 997479933 w 152"/>
                <a:gd name="T9" fmla="*/ 1212794318 h 199"/>
                <a:gd name="T10" fmla="*/ 1045967572 w 152"/>
                <a:gd name="T11" fmla="*/ 1094980359 h 199"/>
                <a:gd name="T12" fmla="*/ 1039040390 w 152"/>
                <a:gd name="T13" fmla="*/ 963306089 h 199"/>
                <a:gd name="T14" fmla="*/ 983625569 w 152"/>
                <a:gd name="T15" fmla="*/ 838560658 h 199"/>
                <a:gd name="T16" fmla="*/ 491811469 w 152"/>
                <a:gd name="T17" fmla="*/ 124745431 h 199"/>
                <a:gd name="T18" fmla="*/ 318639825 w 152"/>
                <a:gd name="T19" fmla="*/ 13860311 h 199"/>
                <a:gd name="T20" fmla="*/ 117756823 w 152"/>
                <a:gd name="T21" fmla="*/ 55441244 h 199"/>
                <a:gd name="T22" fmla="*/ 13854363 w 152"/>
                <a:gd name="T23" fmla="*/ 221767607 h 199"/>
                <a:gd name="T24" fmla="*/ 62342002 w 152"/>
                <a:gd name="T25" fmla="*/ 422746065 h 199"/>
                <a:gd name="T26" fmla="*/ 346345919 w 152"/>
                <a:gd name="T27" fmla="*/ 838560658 h 199"/>
                <a:gd name="T28" fmla="*/ 471032556 w 152"/>
                <a:gd name="T29" fmla="*/ 921725156 h 199"/>
                <a:gd name="T30" fmla="*/ 512593013 w 152"/>
                <a:gd name="T31" fmla="*/ 928653995 h 199"/>
                <a:gd name="T32" fmla="*/ 685767289 w 152"/>
                <a:gd name="T33" fmla="*/ 783119414 h 199"/>
                <a:gd name="T34" fmla="*/ 644204200 w 152"/>
                <a:gd name="T35" fmla="*/ 630653361 h 199"/>
                <a:gd name="T36" fmla="*/ 540301740 w 152"/>
                <a:gd name="T37" fmla="*/ 471258469 h 199"/>
                <a:gd name="T38" fmla="*/ 450251011 w 152"/>
                <a:gd name="T39" fmla="*/ 533628552 h 199"/>
                <a:gd name="T40" fmla="*/ 512593013 w 152"/>
                <a:gd name="T41" fmla="*/ 623721889 h 199"/>
                <a:gd name="T42" fmla="*/ 561083285 w 152"/>
                <a:gd name="T43" fmla="*/ 693026077 h 199"/>
                <a:gd name="T44" fmla="*/ 568007834 w 152"/>
                <a:gd name="T45" fmla="*/ 776187942 h 199"/>
                <a:gd name="T46" fmla="*/ 505665832 w 152"/>
                <a:gd name="T47" fmla="*/ 817768875 h 199"/>
                <a:gd name="T48" fmla="*/ 436396648 w 152"/>
                <a:gd name="T49" fmla="*/ 783119414 h 199"/>
                <a:gd name="T50" fmla="*/ 138538368 w 152"/>
                <a:gd name="T51" fmla="*/ 360373349 h 199"/>
                <a:gd name="T52" fmla="*/ 117756823 w 152"/>
                <a:gd name="T53" fmla="*/ 242559390 h 199"/>
                <a:gd name="T54" fmla="*/ 173174276 w 152"/>
                <a:gd name="T55" fmla="*/ 145534581 h 199"/>
                <a:gd name="T56" fmla="*/ 180101457 w 152"/>
                <a:gd name="T57" fmla="*/ 138605742 h 199"/>
                <a:gd name="T58" fmla="*/ 297858280 w 152"/>
                <a:gd name="T59" fmla="*/ 117813959 h 199"/>
                <a:gd name="T60" fmla="*/ 401763372 w 152"/>
                <a:gd name="T61" fmla="*/ 180186675 h 199"/>
                <a:gd name="T62" fmla="*/ 907429204 w 152"/>
                <a:gd name="T63" fmla="*/ 900933373 h 199"/>
                <a:gd name="T64" fmla="*/ 942062480 w 152"/>
                <a:gd name="T65" fmla="*/ 1081120048 h 199"/>
                <a:gd name="T66" fmla="*/ 845087202 w 152"/>
                <a:gd name="T67" fmla="*/ 1226654629 h 199"/>
                <a:gd name="T68" fmla="*/ 664985744 w 152"/>
                <a:gd name="T69" fmla="*/ 1268235562 h 199"/>
                <a:gd name="T70" fmla="*/ 512593013 w 152"/>
                <a:gd name="T71" fmla="*/ 1171213385 h 199"/>
                <a:gd name="T72" fmla="*/ 193953188 w 152"/>
                <a:gd name="T73" fmla="*/ 720746698 h 199"/>
                <a:gd name="T74" fmla="*/ 110832273 w 152"/>
                <a:gd name="T75" fmla="*/ 783119414 h 199"/>
                <a:gd name="T76" fmla="*/ 422542285 w 152"/>
                <a:gd name="T77" fmla="*/ 1226654629 h 199"/>
                <a:gd name="T78" fmla="*/ 519520195 w 152"/>
                <a:gd name="T79" fmla="*/ 1323679438 h 1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52" h="199">
                  <a:moveTo>
                    <a:pt x="75" y="191"/>
                  </a:moveTo>
                  <a:cubicBezTo>
                    <a:pt x="81" y="194"/>
                    <a:pt x="87" y="197"/>
                    <a:pt x="93" y="198"/>
                  </a:cubicBezTo>
                  <a:cubicBezTo>
                    <a:pt x="99" y="199"/>
                    <a:pt x="106" y="199"/>
                    <a:pt x="112" y="197"/>
                  </a:cubicBezTo>
                  <a:cubicBezTo>
                    <a:pt x="118" y="196"/>
                    <a:pt x="125" y="193"/>
                    <a:pt x="130" y="190"/>
                  </a:cubicBezTo>
                  <a:cubicBezTo>
                    <a:pt x="136" y="186"/>
                    <a:pt x="140" y="181"/>
                    <a:pt x="144" y="175"/>
                  </a:cubicBezTo>
                  <a:cubicBezTo>
                    <a:pt x="147" y="170"/>
                    <a:pt x="149" y="164"/>
                    <a:pt x="151" y="158"/>
                  </a:cubicBezTo>
                  <a:cubicBezTo>
                    <a:pt x="152" y="151"/>
                    <a:pt x="152" y="145"/>
                    <a:pt x="150" y="139"/>
                  </a:cubicBezTo>
                  <a:cubicBezTo>
                    <a:pt x="149" y="132"/>
                    <a:pt x="146" y="126"/>
                    <a:pt x="142" y="121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5" y="9"/>
                    <a:pt x="56" y="4"/>
                    <a:pt x="46" y="2"/>
                  </a:cubicBezTo>
                  <a:cubicBezTo>
                    <a:pt x="36" y="0"/>
                    <a:pt x="25" y="2"/>
                    <a:pt x="17" y="8"/>
                  </a:cubicBezTo>
                  <a:cubicBezTo>
                    <a:pt x="9" y="13"/>
                    <a:pt x="4" y="22"/>
                    <a:pt x="2" y="32"/>
                  </a:cubicBezTo>
                  <a:cubicBezTo>
                    <a:pt x="0" y="42"/>
                    <a:pt x="3" y="53"/>
                    <a:pt x="9" y="6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5" y="128"/>
                    <a:pt x="61" y="132"/>
                    <a:pt x="68" y="133"/>
                  </a:cubicBezTo>
                  <a:cubicBezTo>
                    <a:pt x="70" y="134"/>
                    <a:pt x="72" y="134"/>
                    <a:pt x="74" y="134"/>
                  </a:cubicBezTo>
                  <a:cubicBezTo>
                    <a:pt x="86" y="134"/>
                    <a:pt x="97" y="125"/>
                    <a:pt x="99" y="113"/>
                  </a:cubicBezTo>
                  <a:cubicBezTo>
                    <a:pt x="100" y="105"/>
                    <a:pt x="98" y="98"/>
                    <a:pt x="93" y="91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8" y="95"/>
                    <a:pt x="81" y="100"/>
                    <a:pt x="81" y="100"/>
                  </a:cubicBezTo>
                  <a:cubicBezTo>
                    <a:pt x="84" y="104"/>
                    <a:pt x="84" y="109"/>
                    <a:pt x="82" y="112"/>
                  </a:cubicBezTo>
                  <a:cubicBezTo>
                    <a:pt x="81" y="116"/>
                    <a:pt x="77" y="118"/>
                    <a:pt x="73" y="118"/>
                  </a:cubicBezTo>
                  <a:cubicBezTo>
                    <a:pt x="69" y="118"/>
                    <a:pt x="65" y="116"/>
                    <a:pt x="63" y="11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7" y="47"/>
                    <a:pt x="16" y="41"/>
                    <a:pt x="17" y="35"/>
                  </a:cubicBezTo>
                  <a:cubicBezTo>
                    <a:pt x="18" y="30"/>
                    <a:pt x="21" y="24"/>
                    <a:pt x="25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1" y="17"/>
                    <a:pt x="37" y="16"/>
                    <a:pt x="43" y="17"/>
                  </a:cubicBezTo>
                  <a:cubicBezTo>
                    <a:pt x="49" y="18"/>
                    <a:pt x="54" y="21"/>
                    <a:pt x="58" y="26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6" y="138"/>
                    <a:pt x="137" y="147"/>
                    <a:pt x="136" y="156"/>
                  </a:cubicBezTo>
                  <a:cubicBezTo>
                    <a:pt x="134" y="164"/>
                    <a:pt x="129" y="172"/>
                    <a:pt x="122" y="177"/>
                  </a:cubicBezTo>
                  <a:cubicBezTo>
                    <a:pt x="114" y="182"/>
                    <a:pt x="105" y="185"/>
                    <a:pt x="96" y="183"/>
                  </a:cubicBezTo>
                  <a:cubicBezTo>
                    <a:pt x="87" y="181"/>
                    <a:pt x="79" y="176"/>
                    <a:pt x="74" y="169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5" y="183"/>
                    <a:pt x="70" y="187"/>
                    <a:pt x="75" y="191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08" name="Freeform 43"/>
            <p:cNvSpPr>
              <a:spLocks/>
            </p:cNvSpPr>
            <p:nvPr/>
          </p:nvSpPr>
          <p:spPr bwMode="auto">
            <a:xfrm>
              <a:off x="2301875" y="2249488"/>
              <a:ext cx="471487" cy="463550"/>
            </a:xfrm>
            <a:custGeom>
              <a:avLst/>
              <a:gdLst>
                <a:gd name="T0" fmla="*/ 1158643743 w 179"/>
                <a:gd name="T1" fmla="*/ 568828526 h 176"/>
                <a:gd name="T2" fmla="*/ 1228023451 w 179"/>
                <a:gd name="T3" fmla="*/ 450899826 h 176"/>
                <a:gd name="T4" fmla="*/ 1241899392 w 179"/>
                <a:gd name="T5" fmla="*/ 319098865 h 176"/>
                <a:gd name="T6" fmla="*/ 1207209538 w 179"/>
                <a:gd name="T7" fmla="*/ 194235351 h 176"/>
                <a:gd name="T8" fmla="*/ 1123953890 w 179"/>
                <a:gd name="T9" fmla="*/ 83244098 h 176"/>
                <a:gd name="T10" fmla="*/ 1006008388 w 179"/>
                <a:gd name="T11" fmla="*/ 20809708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9303471 w 179"/>
                <a:gd name="T17" fmla="*/ 34684602 h 176"/>
                <a:gd name="T18" fmla="*/ 638295940 w 179"/>
                <a:gd name="T19" fmla="*/ 117928700 h 176"/>
                <a:gd name="T20" fmla="*/ 69379707 w 179"/>
                <a:gd name="T21" fmla="*/ 776936138 h 176"/>
                <a:gd name="T22" fmla="*/ 6937971 w 179"/>
                <a:gd name="T23" fmla="*/ 971171489 h 176"/>
                <a:gd name="T24" fmla="*/ 90193619 w 179"/>
                <a:gd name="T25" fmla="*/ 1151531947 h 176"/>
                <a:gd name="T26" fmla="*/ 284456799 w 179"/>
                <a:gd name="T27" fmla="*/ 1213963703 h 176"/>
                <a:gd name="T28" fmla="*/ 464844038 w 179"/>
                <a:gd name="T29" fmla="*/ 1123784792 h 176"/>
                <a:gd name="T30" fmla="*/ 797869266 w 179"/>
                <a:gd name="T31" fmla="*/ 735316723 h 176"/>
                <a:gd name="T32" fmla="*/ 853373032 w 179"/>
                <a:gd name="T33" fmla="*/ 603513128 h 176"/>
                <a:gd name="T34" fmla="*/ 659109852 w 179"/>
                <a:gd name="T35" fmla="*/ 430090118 h 176"/>
                <a:gd name="T36" fmla="*/ 527285774 w 179"/>
                <a:gd name="T37" fmla="*/ 499459322 h 176"/>
                <a:gd name="T38" fmla="*/ 395464331 w 179"/>
                <a:gd name="T39" fmla="*/ 645135177 h 176"/>
                <a:gd name="T40" fmla="*/ 478719979 w 179"/>
                <a:gd name="T41" fmla="*/ 714504381 h 176"/>
                <a:gd name="T42" fmla="*/ 603603452 w 179"/>
                <a:gd name="T43" fmla="*/ 568828526 h 176"/>
                <a:gd name="T44" fmla="*/ 666047823 w 179"/>
                <a:gd name="T45" fmla="*/ 534143924 h 176"/>
                <a:gd name="T46" fmla="*/ 735427530 w 179"/>
                <a:gd name="T47" fmla="*/ 582703420 h 176"/>
                <a:gd name="T48" fmla="*/ 721551588 w 179"/>
                <a:gd name="T49" fmla="*/ 665944885 h 176"/>
                <a:gd name="T50" fmla="*/ 381588389 w 179"/>
                <a:gd name="T51" fmla="*/ 1061350401 h 176"/>
                <a:gd name="T52" fmla="*/ 277518829 w 179"/>
                <a:gd name="T53" fmla="*/ 1109909897 h 176"/>
                <a:gd name="T54" fmla="*/ 166511297 w 179"/>
                <a:gd name="T55" fmla="*/ 1082162743 h 176"/>
                <a:gd name="T56" fmla="*/ 159573326 w 179"/>
                <a:gd name="T57" fmla="*/ 1075225295 h 176"/>
                <a:gd name="T58" fmla="*/ 111007531 w 179"/>
                <a:gd name="T59" fmla="*/ 964234042 h 176"/>
                <a:gd name="T60" fmla="*/ 145697385 w 179"/>
                <a:gd name="T61" fmla="*/ 853242789 h 176"/>
                <a:gd name="T62" fmla="*/ 721551588 w 179"/>
                <a:gd name="T63" fmla="*/ 180360457 h 176"/>
                <a:gd name="T64" fmla="*/ 888062886 w 179"/>
                <a:gd name="T65" fmla="*/ 104053806 h 176"/>
                <a:gd name="T66" fmla="*/ 1054574183 w 179"/>
                <a:gd name="T67" fmla="*/ 166485563 h 176"/>
                <a:gd name="T68" fmla="*/ 1137829831 w 179"/>
                <a:gd name="T69" fmla="*/ 326036312 h 176"/>
                <a:gd name="T70" fmla="*/ 1082326066 w 179"/>
                <a:gd name="T71" fmla="*/ 499459322 h 176"/>
                <a:gd name="T72" fmla="*/ 721551588 w 179"/>
                <a:gd name="T73" fmla="*/ 915677180 h 176"/>
                <a:gd name="T74" fmla="*/ 797869266 w 179"/>
                <a:gd name="T75" fmla="*/ 985046384 h 176"/>
                <a:gd name="T76" fmla="*/ 1158643743 w 179"/>
                <a:gd name="T77" fmla="*/ 56882852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5" y="71"/>
                    <a:pt x="177" y="65"/>
                  </a:cubicBezTo>
                  <a:cubicBezTo>
                    <a:pt x="179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5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20" y="1"/>
                    <a:pt x="113" y="3"/>
                    <a:pt x="108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1" y="140"/>
                  </a:cubicBezTo>
                  <a:cubicBezTo>
                    <a:pt x="1" y="151"/>
                    <a:pt x="6" y="160"/>
                    <a:pt x="13" y="166"/>
                  </a:cubicBezTo>
                  <a:cubicBezTo>
                    <a:pt x="21" y="173"/>
                    <a:pt x="30" y="176"/>
                    <a:pt x="41" y="175"/>
                  </a:cubicBezTo>
                  <a:cubicBezTo>
                    <a:pt x="51" y="174"/>
                    <a:pt x="60" y="170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7"/>
                  </a:cubicBezTo>
                  <a:cubicBezTo>
                    <a:pt x="123" y="70"/>
                    <a:pt x="108" y="61"/>
                    <a:pt x="95" y="62"/>
                  </a:cubicBezTo>
                  <a:cubicBezTo>
                    <a:pt x="88" y="62"/>
                    <a:pt x="81" y="66"/>
                    <a:pt x="76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90" y="79"/>
                    <a:pt x="93" y="77"/>
                    <a:pt x="96" y="77"/>
                  </a:cubicBezTo>
                  <a:cubicBezTo>
                    <a:pt x="101" y="77"/>
                    <a:pt x="105" y="80"/>
                    <a:pt x="106" y="84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2" y="157"/>
                    <a:pt x="46" y="159"/>
                    <a:pt x="40" y="160"/>
                  </a:cubicBezTo>
                  <a:cubicBezTo>
                    <a:pt x="34" y="161"/>
                    <a:pt x="29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6"/>
                    <a:pt x="16" y="139"/>
                  </a:cubicBezTo>
                  <a:cubicBezTo>
                    <a:pt x="16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9" y="16"/>
                    <a:pt x="128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5" y="56"/>
                    <a:pt x="162" y="65"/>
                    <a:pt x="156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6" name="组合 132"/>
          <p:cNvGrpSpPr>
            <a:grpSpLocks/>
          </p:cNvGrpSpPr>
          <p:nvPr/>
        </p:nvGrpSpPr>
        <p:grpSpPr bwMode="auto">
          <a:xfrm>
            <a:off x="3436938" y="157163"/>
            <a:ext cx="6600825" cy="2009775"/>
            <a:chOff x="3089927" y="124532"/>
            <a:chExt cx="7733506" cy="2354264"/>
          </a:xfrm>
        </p:grpSpPr>
        <p:grpSp>
          <p:nvGrpSpPr>
            <p:cNvPr id="3156" name="组合 124"/>
            <p:cNvGrpSpPr>
              <a:grpSpLocks/>
            </p:cNvGrpSpPr>
            <p:nvPr/>
          </p:nvGrpSpPr>
          <p:grpSpPr bwMode="auto">
            <a:xfrm>
              <a:off x="3089927" y="251734"/>
              <a:ext cx="1647825" cy="1650598"/>
              <a:chOff x="1962150" y="66675"/>
              <a:chExt cx="1887537" cy="1890713"/>
            </a:xfrm>
          </p:grpSpPr>
          <p:sp>
            <p:nvSpPr>
              <p:cNvPr id="3194" name="Freeform 45"/>
              <p:cNvSpPr>
                <a:spLocks/>
              </p:cNvSpPr>
              <p:nvPr/>
            </p:nvSpPr>
            <p:spPr bwMode="auto">
              <a:xfrm>
                <a:off x="1962150" y="66675"/>
                <a:ext cx="1887537" cy="1890713"/>
              </a:xfrm>
              <a:custGeom>
                <a:avLst/>
                <a:gdLst>
                  <a:gd name="T0" fmla="*/ 264089098 w 716"/>
                  <a:gd name="T1" fmla="*/ 2016560123 h 717"/>
                  <a:gd name="T2" fmla="*/ 2147483646 w 716"/>
                  <a:gd name="T3" fmla="*/ 264238349 h 717"/>
                  <a:gd name="T4" fmla="*/ 2147483646 w 716"/>
                  <a:gd name="T5" fmla="*/ 2147483646 h 717"/>
                  <a:gd name="T6" fmla="*/ 2008457998 w 716"/>
                  <a:gd name="T7" fmla="*/ 2147483646 h 717"/>
                  <a:gd name="T8" fmla="*/ 264089098 w 716"/>
                  <a:gd name="T9" fmla="*/ 2016560123 h 7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16" h="717">
                    <a:moveTo>
                      <a:pt x="38" y="290"/>
                    </a:moveTo>
                    <a:cubicBezTo>
                      <a:pt x="76" y="113"/>
                      <a:pt x="250" y="0"/>
                      <a:pt x="427" y="38"/>
                    </a:cubicBezTo>
                    <a:cubicBezTo>
                      <a:pt x="603" y="76"/>
                      <a:pt x="716" y="250"/>
                      <a:pt x="678" y="427"/>
                    </a:cubicBezTo>
                    <a:cubicBezTo>
                      <a:pt x="640" y="604"/>
                      <a:pt x="466" y="717"/>
                      <a:pt x="289" y="679"/>
                    </a:cubicBezTo>
                    <a:cubicBezTo>
                      <a:pt x="112" y="641"/>
                      <a:pt x="0" y="467"/>
                      <a:pt x="38" y="290"/>
                    </a:cubicBez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5" name="Freeform 46"/>
              <p:cNvSpPr>
                <a:spLocks/>
              </p:cNvSpPr>
              <p:nvPr/>
            </p:nvSpPr>
            <p:spPr bwMode="auto">
              <a:xfrm>
                <a:off x="2987675" y="134938"/>
                <a:ext cx="368300" cy="376238"/>
              </a:xfrm>
              <a:custGeom>
                <a:avLst/>
                <a:gdLst>
                  <a:gd name="T0" fmla="*/ 927368877 w 140"/>
                  <a:gd name="T1" fmla="*/ 955284068 h 143"/>
                  <a:gd name="T2" fmla="*/ 948130474 w 140"/>
                  <a:gd name="T3" fmla="*/ 789147365 h 143"/>
                  <a:gd name="T4" fmla="*/ 657462853 w 140"/>
                  <a:gd name="T5" fmla="*/ 76144783 h 143"/>
                  <a:gd name="T6" fmla="*/ 532890639 w 140"/>
                  <a:gd name="T7" fmla="*/ 48455771 h 143"/>
                  <a:gd name="T8" fmla="*/ 48444604 w 140"/>
                  <a:gd name="T9" fmla="*/ 498410109 h 143"/>
                  <a:gd name="T10" fmla="*/ 62284791 w 140"/>
                  <a:gd name="T11" fmla="*/ 629932915 h 143"/>
                  <a:gd name="T12" fmla="*/ 754352060 w 140"/>
                  <a:gd name="T13" fmla="*/ 962206321 h 143"/>
                  <a:gd name="T14" fmla="*/ 927368877 w 140"/>
                  <a:gd name="T15" fmla="*/ 955284068 h 14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3">
                    <a:moveTo>
                      <a:pt x="134" y="138"/>
                    </a:moveTo>
                    <a:cubicBezTo>
                      <a:pt x="139" y="133"/>
                      <a:pt x="140" y="122"/>
                      <a:pt x="137" y="114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2" y="2"/>
                      <a:pt x="84" y="0"/>
                      <a:pt x="77" y="7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0" y="78"/>
                      <a:pt x="1" y="87"/>
                      <a:pt x="9" y="91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7" y="143"/>
                      <a:pt x="128" y="143"/>
                      <a:pt x="134" y="138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6" name="Freeform 47"/>
              <p:cNvSpPr>
                <a:spLocks/>
              </p:cNvSpPr>
              <p:nvPr/>
            </p:nvSpPr>
            <p:spPr bwMode="auto">
              <a:xfrm>
                <a:off x="3451225" y="622300"/>
                <a:ext cx="369887" cy="374650"/>
              </a:xfrm>
              <a:custGeom>
                <a:avLst/>
                <a:gdLst>
                  <a:gd name="T0" fmla="*/ 48862073 w 140"/>
                  <a:gd name="T1" fmla="*/ 34805513 h 142"/>
                  <a:gd name="T2" fmla="*/ 216394463 w 140"/>
                  <a:gd name="T3" fmla="*/ 20882780 h 142"/>
                  <a:gd name="T4" fmla="*/ 914437283 w 140"/>
                  <a:gd name="T5" fmla="*/ 361975221 h 142"/>
                  <a:gd name="T6" fmla="*/ 935378172 w 140"/>
                  <a:gd name="T7" fmla="*/ 494234586 h 142"/>
                  <a:gd name="T8" fmla="*/ 439766580 w 140"/>
                  <a:gd name="T9" fmla="*/ 946703613 h 142"/>
                  <a:gd name="T10" fmla="*/ 314118609 w 140"/>
                  <a:gd name="T11" fmla="*/ 918858147 h 142"/>
                  <a:gd name="T12" fmla="*/ 20940888 w 140"/>
                  <a:gd name="T13" fmla="*/ 201870390 h 142"/>
                  <a:gd name="T14" fmla="*/ 48862073 w 140"/>
                  <a:gd name="T15" fmla="*/ 34805513 h 1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0" h="142">
                    <a:moveTo>
                      <a:pt x="7" y="5"/>
                    </a:moveTo>
                    <a:cubicBezTo>
                      <a:pt x="12" y="0"/>
                      <a:pt x="23" y="0"/>
                      <a:pt x="31" y="3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9" y="56"/>
                      <a:pt x="140" y="64"/>
                      <a:pt x="134" y="71"/>
                    </a:cubicBezTo>
                    <a:cubicBezTo>
                      <a:pt x="63" y="136"/>
                      <a:pt x="63" y="136"/>
                      <a:pt x="63" y="136"/>
                    </a:cubicBezTo>
                    <a:cubicBezTo>
                      <a:pt x="57" y="142"/>
                      <a:pt x="49" y="141"/>
                      <a:pt x="45" y="132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1"/>
                      <a:pt x="1" y="10"/>
                      <a:pt x="7" y="5"/>
                    </a:cubicBezTo>
                    <a:close/>
                  </a:path>
                </a:pathLst>
              </a:custGeom>
              <a:solidFill>
                <a:srgbClr val="D74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7" name="Freeform 48"/>
              <p:cNvSpPr>
                <a:spLocks/>
              </p:cNvSpPr>
              <p:nvPr/>
            </p:nvSpPr>
            <p:spPr bwMode="auto">
              <a:xfrm>
                <a:off x="3200400" y="358775"/>
                <a:ext cx="414337" cy="423863"/>
              </a:xfrm>
              <a:custGeom>
                <a:avLst/>
                <a:gdLst>
                  <a:gd name="T0" fmla="*/ 905423991 w 157"/>
                  <a:gd name="T1" fmla="*/ 935692052 h 161"/>
                  <a:gd name="T2" fmla="*/ 201980051 w 157"/>
                  <a:gd name="T3" fmla="*/ 880244980 h 161"/>
                  <a:gd name="T4" fmla="*/ 188048299 w 157"/>
                  <a:gd name="T5" fmla="*/ 180207592 h 161"/>
                  <a:gd name="T6" fmla="*/ 891492240 w 157"/>
                  <a:gd name="T7" fmla="*/ 235654665 h 161"/>
                  <a:gd name="T8" fmla="*/ 905423991 w 157"/>
                  <a:gd name="T9" fmla="*/ 935692052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7" h="161">
                    <a:moveTo>
                      <a:pt x="130" y="135"/>
                    </a:moveTo>
                    <a:cubicBezTo>
                      <a:pt x="102" y="161"/>
                      <a:pt x="57" y="157"/>
                      <a:pt x="29" y="127"/>
                    </a:cubicBezTo>
                    <a:cubicBezTo>
                      <a:pt x="1" y="96"/>
                      <a:pt x="0" y="51"/>
                      <a:pt x="27" y="26"/>
                    </a:cubicBezTo>
                    <a:cubicBezTo>
                      <a:pt x="55" y="0"/>
                      <a:pt x="100" y="4"/>
                      <a:pt x="128" y="34"/>
                    </a:cubicBezTo>
                    <a:cubicBezTo>
                      <a:pt x="156" y="64"/>
                      <a:pt x="157" y="110"/>
                      <a:pt x="130" y="135"/>
                    </a:cubicBez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8" name="Freeform 49"/>
              <p:cNvSpPr>
                <a:spLocks/>
              </p:cNvSpPr>
              <p:nvPr/>
            </p:nvSpPr>
            <p:spPr bwMode="auto">
              <a:xfrm>
                <a:off x="2244725" y="347663"/>
                <a:ext cx="1539875" cy="1316038"/>
              </a:xfrm>
              <a:custGeom>
                <a:avLst/>
                <a:gdLst>
                  <a:gd name="T0" fmla="*/ 1411371904 w 584"/>
                  <a:gd name="T1" fmla="*/ 2147483646 h 499"/>
                  <a:gd name="T2" fmla="*/ 2147483646 w 584"/>
                  <a:gd name="T3" fmla="*/ 2147483646 h 499"/>
                  <a:gd name="T4" fmla="*/ 2147483646 w 584"/>
                  <a:gd name="T5" fmla="*/ 2147483646 h 499"/>
                  <a:gd name="T6" fmla="*/ 2147483646 w 584"/>
                  <a:gd name="T7" fmla="*/ 2147483646 h 499"/>
                  <a:gd name="T8" fmla="*/ 2147483646 w 584"/>
                  <a:gd name="T9" fmla="*/ 1815417718 h 499"/>
                  <a:gd name="T10" fmla="*/ 2147483646 w 584"/>
                  <a:gd name="T11" fmla="*/ 1724993512 h 499"/>
                  <a:gd name="T12" fmla="*/ 2078818066 w 584"/>
                  <a:gd name="T13" fmla="*/ 187800469 h 499"/>
                  <a:gd name="T14" fmla="*/ 180766559 w 584"/>
                  <a:gd name="T15" fmla="*/ 1411990093 h 499"/>
                  <a:gd name="T16" fmla="*/ 1411371904 w 584"/>
                  <a:gd name="T17" fmla="*/ 2147483646 h 4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84" h="499">
                    <a:moveTo>
                      <a:pt x="203" y="476"/>
                    </a:moveTo>
                    <a:cubicBezTo>
                      <a:pt x="310" y="499"/>
                      <a:pt x="415" y="443"/>
                      <a:pt x="459" y="348"/>
                    </a:cubicBezTo>
                    <a:cubicBezTo>
                      <a:pt x="517" y="361"/>
                      <a:pt x="517" y="361"/>
                      <a:pt x="517" y="361"/>
                    </a:cubicBezTo>
                    <a:cubicBezTo>
                      <a:pt x="545" y="367"/>
                      <a:pt x="572" y="349"/>
                      <a:pt x="578" y="321"/>
                    </a:cubicBezTo>
                    <a:cubicBezTo>
                      <a:pt x="584" y="294"/>
                      <a:pt x="566" y="267"/>
                      <a:pt x="539" y="261"/>
                    </a:cubicBezTo>
                    <a:cubicBezTo>
                      <a:pt x="480" y="248"/>
                      <a:pt x="480" y="248"/>
                      <a:pt x="480" y="248"/>
                    </a:cubicBezTo>
                    <a:cubicBezTo>
                      <a:pt x="479" y="144"/>
                      <a:pt x="406" y="50"/>
                      <a:pt x="299" y="27"/>
                    </a:cubicBezTo>
                    <a:cubicBezTo>
                      <a:pt x="175" y="0"/>
                      <a:pt x="53" y="79"/>
                      <a:pt x="26" y="203"/>
                    </a:cubicBezTo>
                    <a:cubicBezTo>
                      <a:pt x="0" y="327"/>
                      <a:pt x="79" y="449"/>
                      <a:pt x="203" y="476"/>
                    </a:cubicBezTo>
                    <a:close/>
                  </a:path>
                </a:pathLst>
              </a:custGeom>
              <a:solidFill>
                <a:srgbClr val="CFC5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9" name="Freeform 50"/>
              <p:cNvSpPr>
                <a:spLocks/>
              </p:cNvSpPr>
              <p:nvPr/>
            </p:nvSpPr>
            <p:spPr bwMode="auto">
              <a:xfrm>
                <a:off x="2416175" y="522288"/>
                <a:ext cx="979487" cy="977900"/>
              </a:xfrm>
              <a:custGeom>
                <a:avLst/>
                <a:gdLst>
                  <a:gd name="T0" fmla="*/ 138657970 w 372"/>
                  <a:gd name="T1" fmla="*/ 1042154092 h 371"/>
                  <a:gd name="T2" fmla="*/ 1539092674 w 372"/>
                  <a:gd name="T3" fmla="*/ 132005957 h 371"/>
                  <a:gd name="T4" fmla="*/ 2147483646 w 372"/>
                  <a:gd name="T5" fmla="*/ 1535442700 h 371"/>
                  <a:gd name="T6" fmla="*/ 1039925561 w 372"/>
                  <a:gd name="T7" fmla="*/ 2147483646 h 371"/>
                  <a:gd name="T8" fmla="*/ 138657970 w 372"/>
                  <a:gd name="T9" fmla="*/ 1042154092 h 3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2" h="371">
                    <a:moveTo>
                      <a:pt x="20" y="150"/>
                    </a:moveTo>
                    <a:cubicBezTo>
                      <a:pt x="39" y="58"/>
                      <a:pt x="130" y="0"/>
                      <a:pt x="222" y="19"/>
                    </a:cubicBezTo>
                    <a:cubicBezTo>
                      <a:pt x="313" y="39"/>
                      <a:pt x="372" y="129"/>
                      <a:pt x="352" y="221"/>
                    </a:cubicBezTo>
                    <a:cubicBezTo>
                      <a:pt x="332" y="313"/>
                      <a:pt x="242" y="371"/>
                      <a:pt x="150" y="352"/>
                    </a:cubicBezTo>
                    <a:cubicBezTo>
                      <a:pt x="58" y="332"/>
                      <a:pt x="0" y="242"/>
                      <a:pt x="20" y="150"/>
                    </a:cubicBez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00" name="Freeform 51"/>
              <p:cNvSpPr>
                <a:spLocks noEditPoints="1"/>
              </p:cNvSpPr>
              <p:nvPr/>
            </p:nvSpPr>
            <p:spPr bwMode="auto">
              <a:xfrm>
                <a:off x="2416175" y="561975"/>
                <a:ext cx="979487" cy="896938"/>
              </a:xfrm>
              <a:custGeom>
                <a:avLst/>
                <a:gdLst>
                  <a:gd name="T0" fmla="*/ 1289510434 w 372"/>
                  <a:gd name="T1" fmla="*/ 0 h 340"/>
                  <a:gd name="T2" fmla="*/ 1289510434 w 372"/>
                  <a:gd name="T3" fmla="*/ 132227128 h 340"/>
                  <a:gd name="T4" fmla="*/ 1511358973 w 372"/>
                  <a:gd name="T5" fmla="*/ 153104679 h 340"/>
                  <a:gd name="T6" fmla="*/ 2147483646 w 372"/>
                  <a:gd name="T7" fmla="*/ 612421352 h 340"/>
                  <a:gd name="T8" fmla="*/ 2147483646 w 372"/>
                  <a:gd name="T9" fmla="*/ 1405784118 h 340"/>
                  <a:gd name="T10" fmla="*/ 1948128551 w 372"/>
                  <a:gd name="T11" fmla="*/ 2011243648 h 340"/>
                  <a:gd name="T12" fmla="*/ 1289510434 w 372"/>
                  <a:gd name="T13" fmla="*/ 2147483646 h 340"/>
                  <a:gd name="T14" fmla="*/ 1067659261 w 372"/>
                  <a:gd name="T15" fmla="*/ 2147483646 h 340"/>
                  <a:gd name="T16" fmla="*/ 263447774 w 372"/>
                  <a:gd name="T17" fmla="*/ 967344995 h 340"/>
                  <a:gd name="T18" fmla="*/ 630889683 w 372"/>
                  <a:gd name="T19" fmla="*/ 361885464 h 340"/>
                  <a:gd name="T20" fmla="*/ 1289510434 w 372"/>
                  <a:gd name="T21" fmla="*/ 132227128 h 340"/>
                  <a:gd name="T22" fmla="*/ 1289510434 w 372"/>
                  <a:gd name="T23" fmla="*/ 0 h 340"/>
                  <a:gd name="T24" fmla="*/ 1289510434 w 372"/>
                  <a:gd name="T25" fmla="*/ 0 h 340"/>
                  <a:gd name="T26" fmla="*/ 138657970 w 372"/>
                  <a:gd name="T27" fmla="*/ 939508260 h 340"/>
                  <a:gd name="T28" fmla="*/ 1039925561 w 372"/>
                  <a:gd name="T29" fmla="*/ 2147483646 h 340"/>
                  <a:gd name="T30" fmla="*/ 1289510434 w 372"/>
                  <a:gd name="T31" fmla="*/ 2147483646 h 340"/>
                  <a:gd name="T32" fmla="*/ 2147483646 w 372"/>
                  <a:gd name="T33" fmla="*/ 1433620852 h 340"/>
                  <a:gd name="T34" fmla="*/ 1539092674 w 372"/>
                  <a:gd name="T35" fmla="*/ 27836735 h 340"/>
                  <a:gd name="T36" fmla="*/ 1289510434 w 372"/>
                  <a:gd name="T37" fmla="*/ 0 h 34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72" h="340">
                    <a:moveTo>
                      <a:pt x="186" y="0"/>
                    </a:moveTo>
                    <a:cubicBezTo>
                      <a:pt x="186" y="19"/>
                      <a:pt x="186" y="19"/>
                      <a:pt x="186" y="19"/>
                    </a:cubicBezTo>
                    <a:cubicBezTo>
                      <a:pt x="196" y="19"/>
                      <a:pt x="207" y="20"/>
                      <a:pt x="218" y="22"/>
                    </a:cubicBezTo>
                    <a:cubicBezTo>
                      <a:pt x="257" y="31"/>
                      <a:pt x="291" y="54"/>
                      <a:pt x="313" y="88"/>
                    </a:cubicBezTo>
                    <a:cubicBezTo>
                      <a:pt x="335" y="122"/>
                      <a:pt x="343" y="163"/>
                      <a:pt x="334" y="202"/>
                    </a:cubicBezTo>
                    <a:cubicBezTo>
                      <a:pt x="327" y="236"/>
                      <a:pt x="308" y="267"/>
                      <a:pt x="281" y="289"/>
                    </a:cubicBezTo>
                    <a:cubicBezTo>
                      <a:pt x="254" y="310"/>
                      <a:pt x="220" y="322"/>
                      <a:pt x="186" y="322"/>
                    </a:cubicBezTo>
                    <a:cubicBezTo>
                      <a:pt x="175" y="322"/>
                      <a:pt x="165" y="321"/>
                      <a:pt x="154" y="319"/>
                    </a:cubicBezTo>
                    <a:cubicBezTo>
                      <a:pt x="72" y="301"/>
                      <a:pt x="20" y="220"/>
                      <a:pt x="38" y="139"/>
                    </a:cubicBezTo>
                    <a:cubicBezTo>
                      <a:pt x="45" y="105"/>
                      <a:pt x="64" y="74"/>
                      <a:pt x="91" y="52"/>
                    </a:cubicBezTo>
                    <a:cubicBezTo>
                      <a:pt x="118" y="31"/>
                      <a:pt x="152" y="19"/>
                      <a:pt x="186" y="19"/>
                    </a:cubicBezTo>
                    <a:cubicBezTo>
                      <a:pt x="186" y="0"/>
                      <a:pt x="186" y="0"/>
                      <a:pt x="186" y="0"/>
                    </a:cubicBezTo>
                    <a:moveTo>
                      <a:pt x="186" y="0"/>
                    </a:moveTo>
                    <a:cubicBezTo>
                      <a:pt x="107" y="0"/>
                      <a:pt x="37" y="55"/>
                      <a:pt x="20" y="135"/>
                    </a:cubicBezTo>
                    <a:cubicBezTo>
                      <a:pt x="0" y="227"/>
                      <a:pt x="58" y="317"/>
                      <a:pt x="150" y="337"/>
                    </a:cubicBezTo>
                    <a:cubicBezTo>
                      <a:pt x="162" y="339"/>
                      <a:pt x="174" y="340"/>
                      <a:pt x="186" y="340"/>
                    </a:cubicBezTo>
                    <a:cubicBezTo>
                      <a:pt x="264" y="340"/>
                      <a:pt x="335" y="286"/>
                      <a:pt x="352" y="206"/>
                    </a:cubicBezTo>
                    <a:cubicBezTo>
                      <a:pt x="372" y="114"/>
                      <a:pt x="313" y="24"/>
                      <a:pt x="222" y="4"/>
                    </a:cubicBezTo>
                    <a:cubicBezTo>
                      <a:pt x="210" y="2"/>
                      <a:pt x="198" y="0"/>
                      <a:pt x="186" y="0"/>
                    </a:cubicBezTo>
                    <a:close/>
                  </a:path>
                </a:pathLst>
              </a:custGeom>
              <a:solidFill>
                <a:srgbClr val="0023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57" name="组合 123"/>
            <p:cNvGrpSpPr>
              <a:grpSpLocks/>
            </p:cNvGrpSpPr>
            <p:nvPr/>
          </p:nvGrpSpPr>
          <p:grpSpPr bwMode="auto">
            <a:xfrm>
              <a:off x="6065696" y="211846"/>
              <a:ext cx="2430463" cy="2266950"/>
              <a:chOff x="6581633" y="488070"/>
              <a:chExt cx="2430463" cy="2266950"/>
            </a:xfrm>
          </p:grpSpPr>
          <p:sp>
            <p:nvSpPr>
              <p:cNvPr id="3172" name="Freeform 5"/>
              <p:cNvSpPr>
                <a:spLocks/>
              </p:cNvSpPr>
              <p:nvPr/>
            </p:nvSpPr>
            <p:spPr bwMode="auto">
              <a:xfrm>
                <a:off x="7472221" y="2196220"/>
                <a:ext cx="406400" cy="401638"/>
              </a:xfrm>
              <a:custGeom>
                <a:avLst/>
                <a:gdLst>
                  <a:gd name="T0" fmla="*/ 97496416 w 154"/>
                  <a:gd name="T1" fmla="*/ 614418942 h 152"/>
                  <a:gd name="T2" fmla="*/ 90532197 w 154"/>
                  <a:gd name="T3" fmla="*/ 963521635 h 152"/>
                  <a:gd name="T4" fmla="*/ 431776249 w 154"/>
                  <a:gd name="T5" fmla="*/ 963521635 h 152"/>
                  <a:gd name="T6" fmla="*/ 974977351 w 154"/>
                  <a:gd name="T7" fmla="*/ 439867596 h 152"/>
                  <a:gd name="T8" fmla="*/ 981941569 w 154"/>
                  <a:gd name="T9" fmla="*/ 97748648 h 152"/>
                  <a:gd name="T10" fmla="*/ 640697517 w 154"/>
                  <a:gd name="T11" fmla="*/ 90767546 h 152"/>
                  <a:gd name="T12" fmla="*/ 97496416 w 154"/>
                  <a:gd name="T13" fmla="*/ 614418942 h 1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4" h="152">
                    <a:moveTo>
                      <a:pt x="14" y="88"/>
                    </a:moveTo>
                    <a:cubicBezTo>
                      <a:pt x="0" y="102"/>
                      <a:pt x="0" y="124"/>
                      <a:pt x="13" y="138"/>
                    </a:cubicBezTo>
                    <a:cubicBezTo>
                      <a:pt x="26" y="151"/>
                      <a:pt x="48" y="152"/>
                      <a:pt x="62" y="138"/>
                    </a:cubicBezTo>
                    <a:cubicBezTo>
                      <a:pt x="140" y="63"/>
                      <a:pt x="140" y="63"/>
                      <a:pt x="140" y="63"/>
                    </a:cubicBezTo>
                    <a:cubicBezTo>
                      <a:pt x="154" y="50"/>
                      <a:pt x="154" y="28"/>
                      <a:pt x="141" y="14"/>
                    </a:cubicBezTo>
                    <a:cubicBezTo>
                      <a:pt x="128" y="1"/>
                      <a:pt x="106" y="0"/>
                      <a:pt x="92" y="13"/>
                    </a:cubicBezTo>
                    <a:lnTo>
                      <a:pt x="14" y="88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3" name="Freeform 6"/>
              <p:cNvSpPr>
                <a:spLocks/>
              </p:cNvSpPr>
              <p:nvPr/>
            </p:nvSpPr>
            <p:spPr bwMode="auto">
              <a:xfrm>
                <a:off x="7603983" y="1262770"/>
                <a:ext cx="1244600" cy="1204913"/>
              </a:xfrm>
              <a:custGeom>
                <a:avLst/>
                <a:gdLst>
                  <a:gd name="T0" fmla="*/ 1771670638 w 784"/>
                  <a:gd name="T1" fmla="*/ 0 h 759"/>
                  <a:gd name="T2" fmla="*/ 1975802500 w 784"/>
                  <a:gd name="T3" fmla="*/ 209173849 h 759"/>
                  <a:gd name="T4" fmla="*/ 206652813 w 784"/>
                  <a:gd name="T5" fmla="*/ 1912800181 h 759"/>
                  <a:gd name="T6" fmla="*/ 0 w 784"/>
                  <a:gd name="T7" fmla="*/ 1703626332 h 759"/>
                  <a:gd name="T8" fmla="*/ 1771670638 w 784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4" h="759">
                    <a:moveTo>
                      <a:pt x="703" y="0"/>
                    </a:moveTo>
                    <a:lnTo>
                      <a:pt x="784" y="83"/>
                    </a:lnTo>
                    <a:lnTo>
                      <a:pt x="82" y="759"/>
                    </a:lnTo>
                    <a:lnTo>
                      <a:pt x="0" y="676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4" name="Freeform 7"/>
              <p:cNvSpPr>
                <a:spLocks/>
              </p:cNvSpPr>
              <p:nvPr/>
            </p:nvSpPr>
            <p:spPr bwMode="auto">
              <a:xfrm>
                <a:off x="8719996" y="1165933"/>
                <a:ext cx="234950" cy="228600"/>
              </a:xfrm>
              <a:custGeom>
                <a:avLst/>
                <a:gdLst>
                  <a:gd name="T0" fmla="*/ 0 w 148"/>
                  <a:gd name="T1" fmla="*/ 153730325 h 144"/>
                  <a:gd name="T2" fmla="*/ 204133450 w 148"/>
                  <a:gd name="T3" fmla="*/ 362902500 h 144"/>
                  <a:gd name="T4" fmla="*/ 372983125 w 148"/>
                  <a:gd name="T5" fmla="*/ 75604688 h 144"/>
                  <a:gd name="T6" fmla="*/ 297378438 w 148"/>
                  <a:gd name="T7" fmla="*/ 0 h 144"/>
                  <a:gd name="T8" fmla="*/ 0 w 148"/>
                  <a:gd name="T9" fmla="*/ 1537303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8" h="144">
                    <a:moveTo>
                      <a:pt x="0" y="61"/>
                    </a:moveTo>
                    <a:lnTo>
                      <a:pt x="81" y="144"/>
                    </a:lnTo>
                    <a:lnTo>
                      <a:pt x="148" y="30"/>
                    </a:lnTo>
                    <a:lnTo>
                      <a:pt x="118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0E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" name="Freeform 8"/>
              <p:cNvSpPr>
                <a:spLocks/>
              </p:cNvSpPr>
              <p:nvPr/>
            </p:nvSpPr>
            <p:spPr bwMode="auto">
              <a:xfrm>
                <a:off x="8907321" y="1110370"/>
                <a:ext cx="104775" cy="103188"/>
              </a:xfrm>
              <a:custGeom>
                <a:avLst/>
                <a:gdLst>
                  <a:gd name="T0" fmla="*/ 0 w 66"/>
                  <a:gd name="T1" fmla="*/ 88206690 h 65"/>
                  <a:gd name="T2" fmla="*/ 75604688 w 66"/>
                  <a:gd name="T3" fmla="*/ 163811744 h 65"/>
                  <a:gd name="T4" fmla="*/ 166330313 w 66"/>
                  <a:gd name="T5" fmla="*/ 0 h 65"/>
                  <a:gd name="T6" fmla="*/ 0 w 66"/>
                  <a:gd name="T7" fmla="*/ 88206690 h 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5">
                    <a:moveTo>
                      <a:pt x="0" y="35"/>
                    </a:moveTo>
                    <a:lnTo>
                      <a:pt x="30" y="65"/>
                    </a:lnTo>
                    <a:lnTo>
                      <a:pt x="66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6" name="Freeform 9"/>
              <p:cNvSpPr>
                <a:spLocks/>
              </p:cNvSpPr>
              <p:nvPr/>
            </p:nvSpPr>
            <p:spPr bwMode="auto">
              <a:xfrm>
                <a:off x="7603983" y="2272420"/>
                <a:ext cx="193675" cy="195263"/>
              </a:xfrm>
              <a:custGeom>
                <a:avLst/>
                <a:gdLst>
                  <a:gd name="T0" fmla="*/ 105846563 w 122"/>
                  <a:gd name="T1" fmla="*/ 0 h 123"/>
                  <a:gd name="T2" fmla="*/ 307459063 w 122"/>
                  <a:gd name="T3" fmla="*/ 214214624 h 123"/>
                  <a:gd name="T4" fmla="*/ 206652813 w 122"/>
                  <a:gd name="T5" fmla="*/ 309980806 h 123"/>
                  <a:gd name="T6" fmla="*/ 0 w 122"/>
                  <a:gd name="T7" fmla="*/ 100806508 h 123"/>
                  <a:gd name="T8" fmla="*/ 105846563 w 122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" h="123">
                    <a:moveTo>
                      <a:pt x="42" y="0"/>
                    </a:moveTo>
                    <a:lnTo>
                      <a:pt x="122" y="85"/>
                    </a:lnTo>
                    <a:lnTo>
                      <a:pt x="82" y="123"/>
                    </a:lnTo>
                    <a:lnTo>
                      <a:pt x="0" y="4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34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7" name="Freeform 22"/>
              <p:cNvSpPr>
                <a:spLocks noEditPoints="1"/>
              </p:cNvSpPr>
              <p:nvPr/>
            </p:nvSpPr>
            <p:spPr bwMode="auto">
              <a:xfrm>
                <a:off x="6581633" y="488070"/>
                <a:ext cx="1604962" cy="2266950"/>
              </a:xfrm>
              <a:custGeom>
                <a:avLst/>
                <a:gdLst>
                  <a:gd name="T0" fmla="*/ 2147483646 w 1011"/>
                  <a:gd name="T1" fmla="*/ 0 h 1428"/>
                  <a:gd name="T2" fmla="*/ 476308589 w 1011"/>
                  <a:gd name="T3" fmla="*/ 2147483646 h 1428"/>
                  <a:gd name="T4" fmla="*/ 0 w 1011"/>
                  <a:gd name="T5" fmla="*/ 380544388 h 1428"/>
                  <a:gd name="T6" fmla="*/ 2147483646 w 1011"/>
                  <a:gd name="T7" fmla="*/ 0 h 1428"/>
                  <a:gd name="T8" fmla="*/ 753525690 w 1011"/>
                  <a:gd name="T9" fmla="*/ 2147483646 h 1428"/>
                  <a:gd name="T10" fmla="*/ 1633060741 w 1011"/>
                  <a:gd name="T11" fmla="*/ 627519700 h 1428"/>
                  <a:gd name="T12" fmla="*/ 546872942 w 1011"/>
                  <a:gd name="T13" fmla="*/ 786288750 h 1428"/>
                  <a:gd name="T14" fmla="*/ 753525690 w 1011"/>
                  <a:gd name="T15" fmla="*/ 2147483646 h 14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11" h="1428">
                    <a:moveTo>
                      <a:pt x="1011" y="0"/>
                    </a:moveTo>
                    <a:lnTo>
                      <a:pt x="189" y="1428"/>
                    </a:lnTo>
                    <a:lnTo>
                      <a:pt x="0" y="151"/>
                    </a:lnTo>
                    <a:lnTo>
                      <a:pt x="1011" y="0"/>
                    </a:lnTo>
                    <a:close/>
                    <a:moveTo>
                      <a:pt x="299" y="855"/>
                    </a:moveTo>
                    <a:lnTo>
                      <a:pt x="648" y="249"/>
                    </a:lnTo>
                    <a:lnTo>
                      <a:pt x="217" y="312"/>
                    </a:lnTo>
                    <a:lnTo>
                      <a:pt x="299" y="855"/>
                    </a:lnTo>
                    <a:close/>
                  </a:path>
                </a:pathLst>
              </a:custGeom>
              <a:solidFill>
                <a:srgbClr val="F9A4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" name="Freeform 23"/>
              <p:cNvSpPr>
                <a:spLocks/>
              </p:cNvSpPr>
              <p:nvPr/>
            </p:nvSpPr>
            <p:spPr bwMode="auto">
              <a:xfrm>
                <a:off x="6597508" y="815095"/>
                <a:ext cx="187325" cy="60325"/>
              </a:xfrm>
              <a:custGeom>
                <a:avLst/>
                <a:gdLst>
                  <a:gd name="T0" fmla="*/ 287297813 w 118"/>
                  <a:gd name="T1" fmla="*/ 0 h 38"/>
                  <a:gd name="T2" fmla="*/ 297378438 w 118"/>
                  <a:gd name="T3" fmla="*/ 55443438 h 38"/>
                  <a:gd name="T4" fmla="*/ 7561263 w 118"/>
                  <a:gd name="T5" fmla="*/ 95765938 h 38"/>
                  <a:gd name="T6" fmla="*/ 0 w 118"/>
                  <a:gd name="T7" fmla="*/ 42843450 h 38"/>
                  <a:gd name="T8" fmla="*/ 28729781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4" y="0"/>
                    </a:moveTo>
                    <a:lnTo>
                      <a:pt x="118" y="22"/>
                    </a:lnTo>
                    <a:lnTo>
                      <a:pt x="3" y="38"/>
                    </a:lnTo>
                    <a:lnTo>
                      <a:pt x="0" y="17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" name="Freeform 24"/>
              <p:cNvSpPr>
                <a:spLocks/>
              </p:cNvSpPr>
              <p:nvPr/>
            </p:nvSpPr>
            <p:spPr bwMode="auto">
              <a:xfrm>
                <a:off x="6610208" y="919870"/>
                <a:ext cx="100012" cy="50800"/>
              </a:xfrm>
              <a:custGeom>
                <a:avLst/>
                <a:gdLst>
                  <a:gd name="T0" fmla="*/ 151208619 w 63"/>
                  <a:gd name="T1" fmla="*/ 0 h 32"/>
                  <a:gd name="T2" fmla="*/ 158768256 w 63"/>
                  <a:gd name="T3" fmla="*/ 60483750 h 32"/>
                  <a:gd name="T4" fmla="*/ 7559637 w 63"/>
                  <a:gd name="T5" fmla="*/ 80645000 h 32"/>
                  <a:gd name="T6" fmla="*/ 0 w 63"/>
                  <a:gd name="T7" fmla="*/ 25201563 h 32"/>
                  <a:gd name="T8" fmla="*/ 151208619 w 63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2">
                    <a:moveTo>
                      <a:pt x="60" y="0"/>
                    </a:moveTo>
                    <a:lnTo>
                      <a:pt x="63" y="24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" name="Freeform 25"/>
              <p:cNvSpPr>
                <a:spLocks/>
              </p:cNvSpPr>
              <p:nvPr/>
            </p:nvSpPr>
            <p:spPr bwMode="auto">
              <a:xfrm>
                <a:off x="6626083" y="1023058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" name="Freeform 26"/>
              <p:cNvSpPr>
                <a:spLocks/>
              </p:cNvSpPr>
              <p:nvPr/>
            </p:nvSpPr>
            <p:spPr bwMode="auto">
              <a:xfrm>
                <a:off x="6641958" y="1126245"/>
                <a:ext cx="98425" cy="47625"/>
              </a:xfrm>
              <a:custGeom>
                <a:avLst/>
                <a:gdLst>
                  <a:gd name="T0" fmla="*/ 146169063 w 62"/>
                  <a:gd name="T1" fmla="*/ 0 h 30"/>
                  <a:gd name="T2" fmla="*/ 156249688 w 62"/>
                  <a:gd name="T3" fmla="*/ 55443438 h 30"/>
                  <a:gd name="T4" fmla="*/ 7561263 w 62"/>
                  <a:gd name="T5" fmla="*/ 75604688 h 30"/>
                  <a:gd name="T6" fmla="*/ 0 w 62"/>
                  <a:gd name="T7" fmla="*/ 20161250 h 30"/>
                  <a:gd name="T8" fmla="*/ 14616906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8" y="0"/>
                    </a:moveTo>
                    <a:lnTo>
                      <a:pt x="62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" name="Freeform 27"/>
              <p:cNvSpPr>
                <a:spLocks/>
              </p:cNvSpPr>
              <p:nvPr/>
            </p:nvSpPr>
            <p:spPr bwMode="auto">
              <a:xfrm>
                <a:off x="6657833" y="1213558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2924075 h 40"/>
                  <a:gd name="T4" fmla="*/ 7561263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1"/>
                    </a:lnTo>
                    <a:lnTo>
                      <a:pt x="3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3" name="Freeform 28"/>
              <p:cNvSpPr>
                <a:spLocks/>
              </p:cNvSpPr>
              <p:nvPr/>
            </p:nvSpPr>
            <p:spPr bwMode="auto">
              <a:xfrm>
                <a:off x="6670533" y="1329445"/>
                <a:ext cx="100012" cy="47625"/>
              </a:xfrm>
              <a:custGeom>
                <a:avLst/>
                <a:gdLst>
                  <a:gd name="T0" fmla="*/ 151208619 w 63"/>
                  <a:gd name="T1" fmla="*/ 0 h 30"/>
                  <a:gd name="T2" fmla="*/ 158768256 w 63"/>
                  <a:gd name="T3" fmla="*/ 52924075 h 30"/>
                  <a:gd name="T4" fmla="*/ 10080575 w 63"/>
                  <a:gd name="T5" fmla="*/ 75604688 h 30"/>
                  <a:gd name="T6" fmla="*/ 0 w 63"/>
                  <a:gd name="T7" fmla="*/ 20161250 h 30"/>
                  <a:gd name="T8" fmla="*/ 151208619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60" y="0"/>
                    </a:moveTo>
                    <a:lnTo>
                      <a:pt x="63" y="21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" name="Freeform 29"/>
              <p:cNvSpPr>
                <a:spLocks/>
              </p:cNvSpPr>
              <p:nvPr/>
            </p:nvSpPr>
            <p:spPr bwMode="auto">
              <a:xfrm>
                <a:off x="6686408" y="1432633"/>
                <a:ext cx="98425" cy="46038"/>
              </a:xfrm>
              <a:custGeom>
                <a:avLst/>
                <a:gdLst>
                  <a:gd name="T0" fmla="*/ 146169063 w 62"/>
                  <a:gd name="T1" fmla="*/ 0 h 29"/>
                  <a:gd name="T2" fmla="*/ 156249688 w 62"/>
                  <a:gd name="T3" fmla="*/ 52924650 h 29"/>
                  <a:gd name="T4" fmla="*/ 10080625 w 62"/>
                  <a:gd name="T5" fmla="*/ 73086119 h 29"/>
                  <a:gd name="T6" fmla="*/ 0 w 62"/>
                  <a:gd name="T7" fmla="*/ 20161469 h 29"/>
                  <a:gd name="T8" fmla="*/ 146169063 w 62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29">
                    <a:moveTo>
                      <a:pt x="58" y="0"/>
                    </a:moveTo>
                    <a:lnTo>
                      <a:pt x="62" y="21"/>
                    </a:lnTo>
                    <a:lnTo>
                      <a:pt x="4" y="29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" name="Freeform 30"/>
              <p:cNvSpPr>
                <a:spLocks/>
              </p:cNvSpPr>
              <p:nvPr/>
            </p:nvSpPr>
            <p:spPr bwMode="auto">
              <a:xfrm>
                <a:off x="6702283" y="1532645"/>
                <a:ext cx="98425" cy="49213"/>
              </a:xfrm>
              <a:custGeom>
                <a:avLst/>
                <a:gdLst>
                  <a:gd name="T0" fmla="*/ 146169063 w 62"/>
                  <a:gd name="T1" fmla="*/ 0 h 31"/>
                  <a:gd name="T2" fmla="*/ 156249688 w 62"/>
                  <a:gd name="T3" fmla="*/ 52924613 h 31"/>
                  <a:gd name="T4" fmla="*/ 10080625 w 62"/>
                  <a:gd name="T5" fmla="*/ 78126431 h 31"/>
                  <a:gd name="T6" fmla="*/ 0 w 62"/>
                  <a:gd name="T7" fmla="*/ 20161455 h 31"/>
                  <a:gd name="T8" fmla="*/ 146169063 w 62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1">
                    <a:moveTo>
                      <a:pt x="58" y="0"/>
                    </a:moveTo>
                    <a:lnTo>
                      <a:pt x="62" y="21"/>
                    </a:lnTo>
                    <a:lnTo>
                      <a:pt x="4" y="31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" name="Freeform 31"/>
              <p:cNvSpPr>
                <a:spLocks/>
              </p:cNvSpPr>
              <p:nvPr/>
            </p:nvSpPr>
            <p:spPr bwMode="auto">
              <a:xfrm>
                <a:off x="6718158" y="1621545"/>
                <a:ext cx="187325" cy="60325"/>
              </a:xfrm>
              <a:custGeom>
                <a:avLst/>
                <a:gdLst>
                  <a:gd name="T0" fmla="*/ 289818763 w 118"/>
                  <a:gd name="T1" fmla="*/ 0 h 38"/>
                  <a:gd name="T2" fmla="*/ 297378438 w 118"/>
                  <a:gd name="T3" fmla="*/ 55443438 h 38"/>
                  <a:gd name="T4" fmla="*/ 10080625 w 118"/>
                  <a:gd name="T5" fmla="*/ 95765938 h 38"/>
                  <a:gd name="T6" fmla="*/ 0 w 118"/>
                  <a:gd name="T7" fmla="*/ 42843450 h 38"/>
                  <a:gd name="T8" fmla="*/ 289818763 w 118"/>
                  <a:gd name="T9" fmla="*/ 0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38">
                    <a:moveTo>
                      <a:pt x="115" y="0"/>
                    </a:moveTo>
                    <a:lnTo>
                      <a:pt x="118" y="22"/>
                    </a:lnTo>
                    <a:lnTo>
                      <a:pt x="4" y="38"/>
                    </a:lnTo>
                    <a:lnTo>
                      <a:pt x="0" y="17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" name="Freeform 32"/>
              <p:cNvSpPr>
                <a:spLocks/>
              </p:cNvSpPr>
              <p:nvPr/>
            </p:nvSpPr>
            <p:spPr bwMode="auto">
              <a:xfrm>
                <a:off x="6732446" y="1737433"/>
                <a:ext cx="100012" cy="47625"/>
              </a:xfrm>
              <a:custGeom>
                <a:avLst/>
                <a:gdLst>
                  <a:gd name="T0" fmla="*/ 148687682 w 63"/>
                  <a:gd name="T1" fmla="*/ 0 h 30"/>
                  <a:gd name="T2" fmla="*/ 158768256 w 63"/>
                  <a:gd name="T3" fmla="*/ 55443438 h 30"/>
                  <a:gd name="T4" fmla="*/ 7559637 w 63"/>
                  <a:gd name="T5" fmla="*/ 75604688 h 30"/>
                  <a:gd name="T6" fmla="*/ 0 w 63"/>
                  <a:gd name="T7" fmla="*/ 22682200 h 30"/>
                  <a:gd name="T8" fmla="*/ 148687682 w 63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30">
                    <a:moveTo>
                      <a:pt x="59" y="0"/>
                    </a:moveTo>
                    <a:lnTo>
                      <a:pt x="63" y="22"/>
                    </a:lnTo>
                    <a:lnTo>
                      <a:pt x="3" y="30"/>
                    </a:lnTo>
                    <a:lnTo>
                      <a:pt x="0" y="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" name="Freeform 33"/>
              <p:cNvSpPr>
                <a:spLocks/>
              </p:cNvSpPr>
              <p:nvPr/>
            </p:nvSpPr>
            <p:spPr bwMode="auto">
              <a:xfrm>
                <a:off x="6748321" y="1837445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5443438 h 32"/>
                  <a:gd name="T4" fmla="*/ 7559636 w 61"/>
                  <a:gd name="T5" fmla="*/ 80645000 h 32"/>
                  <a:gd name="T6" fmla="*/ 0 w 61"/>
                  <a:gd name="T7" fmla="*/ 22682200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2"/>
                    </a:lnTo>
                    <a:lnTo>
                      <a:pt x="3" y="32"/>
                    </a:lnTo>
                    <a:lnTo>
                      <a:pt x="0" y="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" name="Freeform 34"/>
              <p:cNvSpPr>
                <a:spLocks/>
              </p:cNvSpPr>
              <p:nvPr/>
            </p:nvSpPr>
            <p:spPr bwMode="auto">
              <a:xfrm>
                <a:off x="6762608" y="1940633"/>
                <a:ext cx="98425" cy="47625"/>
              </a:xfrm>
              <a:custGeom>
                <a:avLst/>
                <a:gdLst>
                  <a:gd name="T0" fmla="*/ 148690013 w 62"/>
                  <a:gd name="T1" fmla="*/ 0 h 30"/>
                  <a:gd name="T2" fmla="*/ 156249688 w 62"/>
                  <a:gd name="T3" fmla="*/ 55443438 h 30"/>
                  <a:gd name="T4" fmla="*/ 10080625 w 62"/>
                  <a:gd name="T5" fmla="*/ 75604688 h 30"/>
                  <a:gd name="T6" fmla="*/ 0 w 62"/>
                  <a:gd name="T7" fmla="*/ 20161250 h 30"/>
                  <a:gd name="T8" fmla="*/ 148690013 w 62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" h="30">
                    <a:moveTo>
                      <a:pt x="59" y="0"/>
                    </a:moveTo>
                    <a:lnTo>
                      <a:pt x="62" y="22"/>
                    </a:lnTo>
                    <a:lnTo>
                      <a:pt x="4" y="30"/>
                    </a:lnTo>
                    <a:lnTo>
                      <a:pt x="0" y="8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0" name="Freeform 35"/>
              <p:cNvSpPr>
                <a:spLocks/>
              </p:cNvSpPr>
              <p:nvPr/>
            </p:nvSpPr>
            <p:spPr bwMode="auto">
              <a:xfrm>
                <a:off x="6778483" y="2027945"/>
                <a:ext cx="187325" cy="63500"/>
              </a:xfrm>
              <a:custGeom>
                <a:avLst/>
                <a:gdLst>
                  <a:gd name="T0" fmla="*/ 289818763 w 118"/>
                  <a:gd name="T1" fmla="*/ 0 h 40"/>
                  <a:gd name="T2" fmla="*/ 297378438 w 118"/>
                  <a:gd name="T3" fmla="*/ 57964388 h 40"/>
                  <a:gd name="T4" fmla="*/ 10080625 w 118"/>
                  <a:gd name="T5" fmla="*/ 100806250 h 40"/>
                  <a:gd name="T6" fmla="*/ 0 w 118"/>
                  <a:gd name="T7" fmla="*/ 45362813 h 40"/>
                  <a:gd name="T8" fmla="*/ 289818763 w 118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8" h="40">
                    <a:moveTo>
                      <a:pt x="115" y="0"/>
                    </a:moveTo>
                    <a:lnTo>
                      <a:pt x="118" y="23"/>
                    </a:lnTo>
                    <a:lnTo>
                      <a:pt x="4" y="40"/>
                    </a:lnTo>
                    <a:lnTo>
                      <a:pt x="0" y="1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" name="Freeform 36"/>
              <p:cNvSpPr>
                <a:spLocks/>
              </p:cNvSpPr>
              <p:nvPr/>
            </p:nvSpPr>
            <p:spPr bwMode="auto">
              <a:xfrm>
                <a:off x="6792771" y="2143833"/>
                <a:ext cx="96837" cy="47625"/>
              </a:xfrm>
              <a:custGeom>
                <a:avLst/>
                <a:gdLst>
                  <a:gd name="T0" fmla="*/ 151208594 w 61"/>
                  <a:gd name="T1" fmla="*/ 0 h 30"/>
                  <a:gd name="T2" fmla="*/ 153727944 w 61"/>
                  <a:gd name="T3" fmla="*/ 55443438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51208594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60" y="0"/>
                    </a:moveTo>
                    <a:lnTo>
                      <a:pt x="61" y="22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2" name="Freeform 37"/>
              <p:cNvSpPr>
                <a:spLocks/>
              </p:cNvSpPr>
              <p:nvPr/>
            </p:nvSpPr>
            <p:spPr bwMode="auto">
              <a:xfrm>
                <a:off x="6808646" y="2247020"/>
                <a:ext cx="96837" cy="47625"/>
              </a:xfrm>
              <a:custGeom>
                <a:avLst/>
                <a:gdLst>
                  <a:gd name="T0" fmla="*/ 146168308 w 61"/>
                  <a:gd name="T1" fmla="*/ 0 h 30"/>
                  <a:gd name="T2" fmla="*/ 153727944 w 61"/>
                  <a:gd name="T3" fmla="*/ 52924075 h 30"/>
                  <a:gd name="T4" fmla="*/ 7559636 w 61"/>
                  <a:gd name="T5" fmla="*/ 75604688 h 30"/>
                  <a:gd name="T6" fmla="*/ 0 w 61"/>
                  <a:gd name="T7" fmla="*/ 20161250 h 30"/>
                  <a:gd name="T8" fmla="*/ 146168308 w 61"/>
                  <a:gd name="T9" fmla="*/ 0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0">
                    <a:moveTo>
                      <a:pt x="58" y="0"/>
                    </a:moveTo>
                    <a:lnTo>
                      <a:pt x="61" y="21"/>
                    </a:lnTo>
                    <a:lnTo>
                      <a:pt x="3" y="30"/>
                    </a:lnTo>
                    <a:lnTo>
                      <a:pt x="0" y="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3" name="Freeform 38"/>
              <p:cNvSpPr>
                <a:spLocks/>
              </p:cNvSpPr>
              <p:nvPr/>
            </p:nvSpPr>
            <p:spPr bwMode="auto">
              <a:xfrm>
                <a:off x="6824521" y="2347033"/>
                <a:ext cx="96837" cy="50800"/>
              </a:xfrm>
              <a:custGeom>
                <a:avLst/>
                <a:gdLst>
                  <a:gd name="T0" fmla="*/ 146168308 w 61"/>
                  <a:gd name="T1" fmla="*/ 0 h 32"/>
                  <a:gd name="T2" fmla="*/ 153727944 w 61"/>
                  <a:gd name="T3" fmla="*/ 57964388 h 32"/>
                  <a:gd name="T4" fmla="*/ 7559636 w 61"/>
                  <a:gd name="T5" fmla="*/ 80645000 h 32"/>
                  <a:gd name="T6" fmla="*/ 0 w 61"/>
                  <a:gd name="T7" fmla="*/ 25201563 h 32"/>
                  <a:gd name="T8" fmla="*/ 146168308 w 61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" h="32">
                    <a:moveTo>
                      <a:pt x="58" y="0"/>
                    </a:moveTo>
                    <a:lnTo>
                      <a:pt x="61" y="23"/>
                    </a:lnTo>
                    <a:lnTo>
                      <a:pt x="3" y="32"/>
                    </a:lnTo>
                    <a:lnTo>
                      <a:pt x="0" y="1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2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8" name="Freeform 39"/>
            <p:cNvSpPr>
              <a:spLocks/>
            </p:cNvSpPr>
            <p:nvPr/>
          </p:nvSpPr>
          <p:spPr bwMode="auto">
            <a:xfrm>
              <a:off x="9331183" y="1748545"/>
              <a:ext cx="434975" cy="487363"/>
            </a:xfrm>
            <a:custGeom>
              <a:avLst/>
              <a:gdLst>
                <a:gd name="T0" fmla="*/ 486473404 w 165"/>
                <a:gd name="T1" fmla="*/ 34700246 h 185"/>
                <a:gd name="T2" fmla="*/ 243235384 w 165"/>
                <a:gd name="T3" fmla="*/ 159620603 h 185"/>
                <a:gd name="T4" fmla="*/ 34747912 w 165"/>
                <a:gd name="T5" fmla="*/ 832803260 h 185"/>
                <a:gd name="T6" fmla="*/ 159841450 w 165"/>
                <a:gd name="T7" fmla="*/ 1075704979 h 185"/>
                <a:gd name="T8" fmla="*/ 827003468 w 165"/>
                <a:gd name="T9" fmla="*/ 1283906453 h 185"/>
                <a:gd name="T10" fmla="*/ 1146686367 w 165"/>
                <a:gd name="T11" fmla="*/ 235960089 h 185"/>
                <a:gd name="T12" fmla="*/ 486473404 w 165"/>
                <a:gd name="T13" fmla="*/ 34700246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" h="185">
                  <a:moveTo>
                    <a:pt x="70" y="5"/>
                  </a:moveTo>
                  <a:cubicBezTo>
                    <a:pt x="55" y="0"/>
                    <a:pt x="39" y="9"/>
                    <a:pt x="35" y="23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0" y="135"/>
                    <a:pt x="8" y="151"/>
                    <a:pt x="23" y="155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65" y="34"/>
                    <a:pt x="165" y="34"/>
                    <a:pt x="165" y="34"/>
                  </a:cubicBezTo>
                  <a:lnTo>
                    <a:pt x="70" y="5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9" name="Freeform 40"/>
            <p:cNvSpPr>
              <a:spLocks/>
            </p:cNvSpPr>
            <p:nvPr/>
          </p:nvSpPr>
          <p:spPr bwMode="auto">
            <a:xfrm>
              <a:off x="9645508" y="1837445"/>
              <a:ext cx="431800" cy="488950"/>
            </a:xfrm>
            <a:custGeom>
              <a:avLst/>
              <a:gdLst>
                <a:gd name="T0" fmla="*/ 970523159 w 164"/>
                <a:gd name="T1" fmla="*/ 209558684 h 185"/>
                <a:gd name="T2" fmla="*/ 318886933 w 164"/>
                <a:gd name="T3" fmla="*/ 0 h 185"/>
                <a:gd name="T4" fmla="*/ 0 w 164"/>
                <a:gd name="T5" fmla="*/ 1054781441 h 185"/>
                <a:gd name="T6" fmla="*/ 651636226 w 164"/>
                <a:gd name="T7" fmla="*/ 1257354747 h 185"/>
                <a:gd name="T8" fmla="*/ 894268332 w 164"/>
                <a:gd name="T9" fmla="*/ 1131620594 h 185"/>
                <a:gd name="T10" fmla="*/ 1102235323 w 164"/>
                <a:gd name="T11" fmla="*/ 454044256 h 185"/>
                <a:gd name="T12" fmla="*/ 970523159 w 164"/>
                <a:gd name="T13" fmla="*/ 209558684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" h="185">
                  <a:moveTo>
                    <a:pt x="140" y="3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109" y="185"/>
                    <a:pt x="124" y="176"/>
                    <a:pt x="129" y="162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4" y="50"/>
                    <a:pt x="155" y="34"/>
                    <a:pt x="140" y="3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0" name="Freeform 44"/>
            <p:cNvSpPr>
              <a:spLocks/>
            </p:cNvSpPr>
            <p:nvPr/>
          </p:nvSpPr>
          <p:spPr bwMode="auto">
            <a:xfrm>
              <a:off x="9135921" y="1167520"/>
              <a:ext cx="471487" cy="465138"/>
            </a:xfrm>
            <a:custGeom>
              <a:avLst/>
              <a:gdLst>
                <a:gd name="T0" fmla="*/ 1158643743 w 179"/>
                <a:gd name="T1" fmla="*/ 572732876 h 176"/>
                <a:gd name="T2" fmla="*/ 1221085480 w 179"/>
                <a:gd name="T3" fmla="*/ 453995831 h 176"/>
                <a:gd name="T4" fmla="*/ 1241899392 w 179"/>
                <a:gd name="T5" fmla="*/ 321288788 h 176"/>
                <a:gd name="T6" fmla="*/ 1207209538 w 179"/>
                <a:gd name="T7" fmla="*/ 195566744 h 176"/>
                <a:gd name="T8" fmla="*/ 1123953890 w 179"/>
                <a:gd name="T9" fmla="*/ 83814696 h 176"/>
                <a:gd name="T10" fmla="*/ 1006008388 w 179"/>
                <a:gd name="T11" fmla="*/ 20952353 h 176"/>
                <a:gd name="T12" fmla="*/ 895000856 w 179"/>
                <a:gd name="T13" fmla="*/ 0 h 176"/>
                <a:gd name="T14" fmla="*/ 874186944 w 179"/>
                <a:gd name="T15" fmla="*/ 0 h 176"/>
                <a:gd name="T16" fmla="*/ 742365501 w 179"/>
                <a:gd name="T17" fmla="*/ 34922350 h 176"/>
                <a:gd name="T18" fmla="*/ 638295940 w 179"/>
                <a:gd name="T19" fmla="*/ 118737046 h 176"/>
                <a:gd name="T20" fmla="*/ 69379707 w 179"/>
                <a:gd name="T21" fmla="*/ 782269617 h 176"/>
                <a:gd name="T22" fmla="*/ 0 w 179"/>
                <a:gd name="T23" fmla="*/ 977836361 h 176"/>
                <a:gd name="T24" fmla="*/ 90193619 w 179"/>
                <a:gd name="T25" fmla="*/ 1159435750 h 176"/>
                <a:gd name="T26" fmla="*/ 277518829 w 179"/>
                <a:gd name="T27" fmla="*/ 1222295451 h 176"/>
                <a:gd name="T28" fmla="*/ 464844038 w 179"/>
                <a:gd name="T29" fmla="*/ 1131495756 h 176"/>
                <a:gd name="T30" fmla="*/ 797869266 w 179"/>
                <a:gd name="T31" fmla="*/ 740362269 h 176"/>
                <a:gd name="T32" fmla="*/ 853373032 w 179"/>
                <a:gd name="T33" fmla="*/ 600670228 h 176"/>
                <a:gd name="T34" fmla="*/ 659109852 w 179"/>
                <a:gd name="T35" fmla="*/ 426058480 h 176"/>
                <a:gd name="T36" fmla="*/ 520347804 w 179"/>
                <a:gd name="T37" fmla="*/ 502888177 h 176"/>
                <a:gd name="T38" fmla="*/ 395464331 w 179"/>
                <a:gd name="T39" fmla="*/ 649562574 h 176"/>
                <a:gd name="T40" fmla="*/ 478719979 w 179"/>
                <a:gd name="T41" fmla="*/ 719407273 h 176"/>
                <a:gd name="T42" fmla="*/ 603603452 w 179"/>
                <a:gd name="T43" fmla="*/ 572732876 h 176"/>
                <a:gd name="T44" fmla="*/ 666047823 w 179"/>
                <a:gd name="T45" fmla="*/ 537810527 h 176"/>
                <a:gd name="T46" fmla="*/ 735427530 w 179"/>
                <a:gd name="T47" fmla="*/ 579717875 h 176"/>
                <a:gd name="T48" fmla="*/ 721551588 w 179"/>
                <a:gd name="T49" fmla="*/ 670517570 h 176"/>
                <a:gd name="T50" fmla="*/ 381588389 w 179"/>
                <a:gd name="T51" fmla="*/ 1068636055 h 176"/>
                <a:gd name="T52" fmla="*/ 277518829 w 179"/>
                <a:gd name="T53" fmla="*/ 1117528402 h 176"/>
                <a:gd name="T54" fmla="*/ 166511297 w 179"/>
                <a:gd name="T55" fmla="*/ 1089588408 h 176"/>
                <a:gd name="T56" fmla="*/ 159573326 w 179"/>
                <a:gd name="T57" fmla="*/ 1082606052 h 176"/>
                <a:gd name="T58" fmla="*/ 111007531 w 179"/>
                <a:gd name="T59" fmla="*/ 970851362 h 176"/>
                <a:gd name="T60" fmla="*/ 145697385 w 179"/>
                <a:gd name="T61" fmla="*/ 859099315 h 176"/>
                <a:gd name="T62" fmla="*/ 721551588 w 179"/>
                <a:gd name="T63" fmla="*/ 181599389 h 176"/>
                <a:gd name="T64" fmla="*/ 881124915 w 179"/>
                <a:gd name="T65" fmla="*/ 104767049 h 176"/>
                <a:gd name="T66" fmla="*/ 1054574183 w 179"/>
                <a:gd name="T67" fmla="*/ 167629392 h 176"/>
                <a:gd name="T68" fmla="*/ 1137829831 w 179"/>
                <a:gd name="T69" fmla="*/ 328273786 h 176"/>
                <a:gd name="T70" fmla="*/ 1075388095 w 179"/>
                <a:gd name="T71" fmla="*/ 502888177 h 176"/>
                <a:gd name="T72" fmla="*/ 721551588 w 179"/>
                <a:gd name="T73" fmla="*/ 921961658 h 176"/>
                <a:gd name="T74" fmla="*/ 797869266 w 179"/>
                <a:gd name="T75" fmla="*/ 991806357 h 176"/>
                <a:gd name="T76" fmla="*/ 1158643743 w 179"/>
                <a:gd name="T77" fmla="*/ 572732876 h 17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9" h="176">
                  <a:moveTo>
                    <a:pt x="167" y="82"/>
                  </a:moveTo>
                  <a:cubicBezTo>
                    <a:pt x="171" y="77"/>
                    <a:pt x="174" y="71"/>
                    <a:pt x="176" y="65"/>
                  </a:cubicBezTo>
                  <a:cubicBezTo>
                    <a:pt x="178" y="59"/>
                    <a:pt x="179" y="53"/>
                    <a:pt x="179" y="46"/>
                  </a:cubicBezTo>
                  <a:cubicBezTo>
                    <a:pt x="178" y="40"/>
                    <a:pt x="177" y="34"/>
                    <a:pt x="174" y="28"/>
                  </a:cubicBezTo>
                  <a:cubicBezTo>
                    <a:pt x="171" y="22"/>
                    <a:pt x="167" y="17"/>
                    <a:pt x="162" y="12"/>
                  </a:cubicBezTo>
                  <a:cubicBezTo>
                    <a:pt x="157" y="8"/>
                    <a:pt x="151" y="5"/>
                    <a:pt x="145" y="3"/>
                  </a:cubicBezTo>
                  <a:cubicBezTo>
                    <a:pt x="140" y="1"/>
                    <a:pt x="134" y="0"/>
                    <a:pt x="129" y="0"/>
                  </a:cubicBezTo>
                  <a:cubicBezTo>
                    <a:pt x="128" y="0"/>
                    <a:pt x="127" y="0"/>
                    <a:pt x="126" y="0"/>
                  </a:cubicBezTo>
                  <a:cubicBezTo>
                    <a:pt x="119" y="1"/>
                    <a:pt x="113" y="2"/>
                    <a:pt x="107" y="5"/>
                  </a:cubicBezTo>
                  <a:cubicBezTo>
                    <a:pt x="102" y="8"/>
                    <a:pt x="96" y="12"/>
                    <a:pt x="92" y="1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3" y="120"/>
                    <a:pt x="0" y="130"/>
                    <a:pt x="0" y="140"/>
                  </a:cubicBezTo>
                  <a:cubicBezTo>
                    <a:pt x="1" y="150"/>
                    <a:pt x="6" y="160"/>
                    <a:pt x="13" y="166"/>
                  </a:cubicBezTo>
                  <a:cubicBezTo>
                    <a:pt x="20" y="172"/>
                    <a:pt x="30" y="176"/>
                    <a:pt x="40" y="175"/>
                  </a:cubicBezTo>
                  <a:cubicBezTo>
                    <a:pt x="51" y="174"/>
                    <a:pt x="60" y="169"/>
                    <a:pt x="67" y="162"/>
                  </a:cubicBezTo>
                  <a:cubicBezTo>
                    <a:pt x="115" y="106"/>
                    <a:pt x="115" y="106"/>
                    <a:pt x="115" y="106"/>
                  </a:cubicBezTo>
                  <a:cubicBezTo>
                    <a:pt x="120" y="100"/>
                    <a:pt x="123" y="94"/>
                    <a:pt x="123" y="86"/>
                  </a:cubicBezTo>
                  <a:cubicBezTo>
                    <a:pt x="122" y="70"/>
                    <a:pt x="108" y="61"/>
                    <a:pt x="95" y="61"/>
                  </a:cubicBezTo>
                  <a:cubicBezTo>
                    <a:pt x="88" y="62"/>
                    <a:pt x="81" y="66"/>
                    <a:pt x="75" y="7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73" y="98"/>
                    <a:pt x="87" y="82"/>
                    <a:pt x="87" y="82"/>
                  </a:cubicBezTo>
                  <a:cubicBezTo>
                    <a:pt x="89" y="79"/>
                    <a:pt x="93" y="77"/>
                    <a:pt x="96" y="77"/>
                  </a:cubicBezTo>
                  <a:cubicBezTo>
                    <a:pt x="100" y="77"/>
                    <a:pt x="104" y="80"/>
                    <a:pt x="106" y="83"/>
                  </a:cubicBezTo>
                  <a:cubicBezTo>
                    <a:pt x="108" y="88"/>
                    <a:pt x="107" y="92"/>
                    <a:pt x="104" y="96"/>
                  </a:cubicBezTo>
                  <a:cubicBezTo>
                    <a:pt x="55" y="153"/>
                    <a:pt x="55" y="153"/>
                    <a:pt x="55" y="153"/>
                  </a:cubicBezTo>
                  <a:cubicBezTo>
                    <a:pt x="51" y="157"/>
                    <a:pt x="46" y="159"/>
                    <a:pt x="40" y="160"/>
                  </a:cubicBezTo>
                  <a:cubicBezTo>
                    <a:pt x="34" y="161"/>
                    <a:pt x="28" y="159"/>
                    <a:pt x="24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19" y="151"/>
                    <a:pt x="16" y="145"/>
                    <a:pt x="16" y="139"/>
                  </a:cubicBezTo>
                  <a:cubicBezTo>
                    <a:pt x="15" y="133"/>
                    <a:pt x="17" y="127"/>
                    <a:pt x="21" y="123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10" y="20"/>
                    <a:pt x="118" y="16"/>
                    <a:pt x="127" y="15"/>
                  </a:cubicBezTo>
                  <a:cubicBezTo>
                    <a:pt x="137" y="15"/>
                    <a:pt x="145" y="18"/>
                    <a:pt x="152" y="24"/>
                  </a:cubicBezTo>
                  <a:cubicBezTo>
                    <a:pt x="159" y="30"/>
                    <a:pt x="163" y="38"/>
                    <a:pt x="164" y="47"/>
                  </a:cubicBezTo>
                  <a:cubicBezTo>
                    <a:pt x="164" y="56"/>
                    <a:pt x="161" y="65"/>
                    <a:pt x="155" y="72"/>
                  </a:cubicBezTo>
                  <a:cubicBezTo>
                    <a:pt x="104" y="132"/>
                    <a:pt x="104" y="132"/>
                    <a:pt x="104" y="132"/>
                  </a:cubicBezTo>
                  <a:cubicBezTo>
                    <a:pt x="115" y="142"/>
                    <a:pt x="115" y="142"/>
                    <a:pt x="115" y="142"/>
                  </a:cubicBezTo>
                  <a:lnTo>
                    <a:pt x="167" y="82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1" name="Freeform 82"/>
            <p:cNvSpPr>
              <a:spLocks/>
            </p:cNvSpPr>
            <p:nvPr/>
          </p:nvSpPr>
          <p:spPr bwMode="auto">
            <a:xfrm>
              <a:off x="8573946" y="492833"/>
              <a:ext cx="2212975" cy="769938"/>
            </a:xfrm>
            <a:custGeom>
              <a:avLst/>
              <a:gdLst>
                <a:gd name="T0" fmla="*/ 2147483646 w 839"/>
                <a:gd name="T1" fmla="*/ 1710332890 h 292"/>
                <a:gd name="T2" fmla="*/ 2073219958 w 839"/>
                <a:gd name="T3" fmla="*/ 83430165 h 292"/>
                <a:gd name="T4" fmla="*/ 340898380 w 839"/>
                <a:gd name="T5" fmla="*/ 13906346 h 292"/>
                <a:gd name="T6" fmla="*/ 160014710 w 839"/>
                <a:gd name="T7" fmla="*/ 410202927 h 292"/>
                <a:gd name="T8" fmla="*/ 1648835184 w 839"/>
                <a:gd name="T9" fmla="*/ 333723298 h 292"/>
                <a:gd name="T10" fmla="*/ 2147483646 w 839"/>
                <a:gd name="T11" fmla="*/ 618779658 h 292"/>
                <a:gd name="T12" fmla="*/ 2147483646 w 839"/>
                <a:gd name="T13" fmla="*/ 2030152479 h 292"/>
                <a:gd name="T14" fmla="*/ 2147483646 w 839"/>
                <a:gd name="T15" fmla="*/ 1710332890 h 2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9" h="292">
                  <a:moveTo>
                    <a:pt x="839" y="246"/>
                  </a:moveTo>
                  <a:cubicBezTo>
                    <a:pt x="826" y="248"/>
                    <a:pt x="323" y="12"/>
                    <a:pt x="298" y="12"/>
                  </a:cubicBezTo>
                  <a:cubicBezTo>
                    <a:pt x="272" y="12"/>
                    <a:pt x="69" y="0"/>
                    <a:pt x="49" y="2"/>
                  </a:cubicBezTo>
                  <a:cubicBezTo>
                    <a:pt x="29" y="4"/>
                    <a:pt x="0" y="58"/>
                    <a:pt x="23" y="59"/>
                  </a:cubicBezTo>
                  <a:cubicBezTo>
                    <a:pt x="46" y="60"/>
                    <a:pt x="192" y="50"/>
                    <a:pt x="237" y="48"/>
                  </a:cubicBezTo>
                  <a:cubicBezTo>
                    <a:pt x="283" y="46"/>
                    <a:pt x="378" y="73"/>
                    <a:pt x="417" y="89"/>
                  </a:cubicBezTo>
                  <a:cubicBezTo>
                    <a:pt x="456" y="104"/>
                    <a:pt x="810" y="292"/>
                    <a:pt x="810" y="292"/>
                  </a:cubicBezTo>
                  <a:cubicBezTo>
                    <a:pt x="839" y="246"/>
                    <a:pt x="839" y="246"/>
                    <a:pt x="839" y="246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2" name="Freeform 83"/>
            <p:cNvSpPr>
              <a:spLocks/>
            </p:cNvSpPr>
            <p:nvPr/>
          </p:nvSpPr>
          <p:spPr bwMode="auto">
            <a:xfrm>
              <a:off x="8835883" y="173745"/>
              <a:ext cx="1812925" cy="1511300"/>
            </a:xfrm>
            <a:custGeom>
              <a:avLst/>
              <a:gdLst>
                <a:gd name="T0" fmla="*/ 187476999 w 688"/>
                <a:gd name="T1" fmla="*/ 0 h 573"/>
                <a:gd name="T2" fmla="*/ 2147483646 w 688"/>
                <a:gd name="T3" fmla="*/ 2107825671 h 573"/>
                <a:gd name="T4" fmla="*/ 2147483646 w 688"/>
                <a:gd name="T5" fmla="*/ 2147483646 h 573"/>
                <a:gd name="T6" fmla="*/ 2147483646 w 688"/>
                <a:gd name="T7" fmla="*/ 2147483646 h 573"/>
                <a:gd name="T8" fmla="*/ 2147483646 w 688"/>
                <a:gd name="T9" fmla="*/ 2147483646 h 573"/>
                <a:gd name="T10" fmla="*/ 2147483646 w 688"/>
                <a:gd name="T11" fmla="*/ 1739129134 h 573"/>
                <a:gd name="T12" fmla="*/ 0 w 688"/>
                <a:gd name="T13" fmla="*/ 313042189 h 573"/>
                <a:gd name="T14" fmla="*/ 187476999 w 688"/>
                <a:gd name="T15" fmla="*/ 0 h 5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8" h="573">
                  <a:moveTo>
                    <a:pt x="27" y="0"/>
                  </a:moveTo>
                  <a:cubicBezTo>
                    <a:pt x="34" y="11"/>
                    <a:pt x="512" y="282"/>
                    <a:pt x="527" y="303"/>
                  </a:cubicBezTo>
                  <a:cubicBezTo>
                    <a:pt x="542" y="324"/>
                    <a:pt x="657" y="473"/>
                    <a:pt x="672" y="498"/>
                  </a:cubicBezTo>
                  <a:cubicBezTo>
                    <a:pt x="688" y="522"/>
                    <a:pt x="660" y="573"/>
                    <a:pt x="646" y="555"/>
                  </a:cubicBezTo>
                  <a:cubicBezTo>
                    <a:pt x="632" y="537"/>
                    <a:pt x="561" y="414"/>
                    <a:pt x="536" y="375"/>
                  </a:cubicBezTo>
                  <a:cubicBezTo>
                    <a:pt x="512" y="337"/>
                    <a:pt x="430" y="272"/>
                    <a:pt x="395" y="250"/>
                  </a:cubicBezTo>
                  <a:cubicBezTo>
                    <a:pt x="360" y="227"/>
                    <a:pt x="0" y="45"/>
                    <a:pt x="0" y="45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1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3" name="Freeform 84"/>
            <p:cNvSpPr>
              <a:spLocks noEditPoints="1"/>
            </p:cNvSpPr>
            <p:nvPr/>
          </p:nvSpPr>
          <p:spPr bwMode="auto">
            <a:xfrm>
              <a:off x="8721583" y="124532"/>
              <a:ext cx="2101850" cy="1489075"/>
            </a:xfrm>
            <a:custGeom>
              <a:avLst/>
              <a:gdLst>
                <a:gd name="T0" fmla="*/ 2147483646 w 797"/>
                <a:gd name="T1" fmla="*/ 1687883643 h 565"/>
                <a:gd name="T2" fmla="*/ 2147483646 w 797"/>
                <a:gd name="T3" fmla="*/ 1667044500 h 565"/>
                <a:gd name="T4" fmla="*/ 2147483646 w 797"/>
                <a:gd name="T5" fmla="*/ 1514233779 h 565"/>
                <a:gd name="T6" fmla="*/ 2147483646 w 797"/>
                <a:gd name="T7" fmla="*/ 1041904460 h 565"/>
                <a:gd name="T8" fmla="*/ 493792341 w 797"/>
                <a:gd name="T9" fmla="*/ 62514795 h 565"/>
                <a:gd name="T10" fmla="*/ 250373321 w 797"/>
                <a:gd name="T11" fmla="*/ 507060346 h 565"/>
                <a:gd name="T12" fmla="*/ 347741457 w 797"/>
                <a:gd name="T13" fmla="*/ 576519765 h 565"/>
                <a:gd name="T14" fmla="*/ 674620008 w 797"/>
                <a:gd name="T15" fmla="*/ 2000454981 h 565"/>
                <a:gd name="T16" fmla="*/ 2147483646 w 797"/>
                <a:gd name="T17" fmla="*/ 1764290322 h 565"/>
                <a:gd name="T18" fmla="*/ 2147483646 w 797"/>
                <a:gd name="T19" fmla="*/ 1819857857 h 565"/>
                <a:gd name="T20" fmla="*/ 2147483646 w 797"/>
                <a:gd name="T21" fmla="*/ 1875425392 h 565"/>
                <a:gd name="T22" fmla="*/ 2147483646 w 797"/>
                <a:gd name="T23" fmla="*/ 2147483646 h 565"/>
                <a:gd name="T24" fmla="*/ 2147483646 w 797"/>
                <a:gd name="T25" fmla="*/ 2147483646 h 565"/>
                <a:gd name="T26" fmla="*/ 2147483646 w 797"/>
                <a:gd name="T27" fmla="*/ 2147483646 h 565"/>
                <a:gd name="T28" fmla="*/ 2147483646 w 797"/>
                <a:gd name="T29" fmla="*/ 2147483646 h 565"/>
                <a:gd name="T30" fmla="*/ 2147483646 w 797"/>
                <a:gd name="T31" fmla="*/ 1687883643 h 565"/>
                <a:gd name="T32" fmla="*/ 973676079 w 797"/>
                <a:gd name="T33" fmla="*/ 1986563098 h 565"/>
                <a:gd name="T34" fmla="*/ 521612185 w 797"/>
                <a:gd name="T35" fmla="*/ 750169630 h 565"/>
                <a:gd name="T36" fmla="*/ 1613521941 w 797"/>
                <a:gd name="T37" fmla="*/ 847415452 h 565"/>
                <a:gd name="T38" fmla="*/ 2147483646 w 797"/>
                <a:gd name="T39" fmla="*/ 1507286519 h 565"/>
                <a:gd name="T40" fmla="*/ 973676079 w 797"/>
                <a:gd name="T41" fmla="*/ 1986563098 h 565"/>
                <a:gd name="T42" fmla="*/ 2147483646 w 797"/>
                <a:gd name="T43" fmla="*/ 2147483646 h 565"/>
                <a:gd name="T44" fmla="*/ 2147483646 w 797"/>
                <a:gd name="T45" fmla="*/ 1868480768 h 565"/>
                <a:gd name="T46" fmla="*/ 2147483646 w 797"/>
                <a:gd name="T47" fmla="*/ 2147483646 h 565"/>
                <a:gd name="T48" fmla="*/ 2147483646 w 797"/>
                <a:gd name="T49" fmla="*/ 2147483646 h 565"/>
                <a:gd name="T50" fmla="*/ 2147483646 w 797"/>
                <a:gd name="T51" fmla="*/ 2147483646 h 56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97" h="565">
                  <a:moveTo>
                    <a:pt x="514" y="243"/>
                  </a:moveTo>
                  <a:cubicBezTo>
                    <a:pt x="487" y="229"/>
                    <a:pt x="429" y="240"/>
                    <a:pt x="429" y="240"/>
                  </a:cubicBezTo>
                  <a:cubicBezTo>
                    <a:pt x="388" y="218"/>
                    <a:pt x="388" y="218"/>
                    <a:pt x="388" y="218"/>
                  </a:cubicBezTo>
                  <a:cubicBezTo>
                    <a:pt x="388" y="218"/>
                    <a:pt x="363" y="163"/>
                    <a:pt x="338" y="150"/>
                  </a:cubicBezTo>
                  <a:cubicBezTo>
                    <a:pt x="315" y="138"/>
                    <a:pt x="89" y="18"/>
                    <a:pt x="71" y="9"/>
                  </a:cubicBezTo>
                  <a:cubicBezTo>
                    <a:pt x="53" y="0"/>
                    <a:pt x="24" y="67"/>
                    <a:pt x="36" y="73"/>
                  </a:cubicBezTo>
                  <a:cubicBezTo>
                    <a:pt x="48" y="79"/>
                    <a:pt x="50" y="83"/>
                    <a:pt x="50" y="83"/>
                  </a:cubicBezTo>
                  <a:cubicBezTo>
                    <a:pt x="50" y="83"/>
                    <a:pt x="0" y="219"/>
                    <a:pt x="97" y="288"/>
                  </a:cubicBezTo>
                  <a:cubicBezTo>
                    <a:pt x="236" y="388"/>
                    <a:pt x="331" y="277"/>
                    <a:pt x="376" y="254"/>
                  </a:cubicBezTo>
                  <a:cubicBezTo>
                    <a:pt x="392" y="262"/>
                    <a:pt x="392" y="262"/>
                    <a:pt x="392" y="262"/>
                  </a:cubicBezTo>
                  <a:cubicBezTo>
                    <a:pt x="407" y="270"/>
                    <a:pt x="407" y="270"/>
                    <a:pt x="407" y="270"/>
                  </a:cubicBezTo>
                  <a:cubicBezTo>
                    <a:pt x="412" y="315"/>
                    <a:pt x="390" y="466"/>
                    <a:pt x="542" y="523"/>
                  </a:cubicBezTo>
                  <a:cubicBezTo>
                    <a:pt x="651" y="565"/>
                    <a:pt x="733" y="441"/>
                    <a:pt x="733" y="441"/>
                  </a:cubicBezTo>
                  <a:cubicBezTo>
                    <a:pt x="733" y="441"/>
                    <a:pt x="723" y="438"/>
                    <a:pt x="744" y="449"/>
                  </a:cubicBezTo>
                  <a:cubicBezTo>
                    <a:pt x="764" y="460"/>
                    <a:pt x="797" y="394"/>
                    <a:pt x="781" y="385"/>
                  </a:cubicBezTo>
                  <a:cubicBezTo>
                    <a:pt x="765" y="377"/>
                    <a:pt x="537" y="255"/>
                    <a:pt x="514" y="243"/>
                  </a:cubicBezTo>
                  <a:moveTo>
                    <a:pt x="140" y="286"/>
                  </a:moveTo>
                  <a:cubicBezTo>
                    <a:pt x="44" y="234"/>
                    <a:pt x="53" y="139"/>
                    <a:pt x="75" y="108"/>
                  </a:cubicBezTo>
                  <a:cubicBezTo>
                    <a:pt x="97" y="76"/>
                    <a:pt x="134" y="74"/>
                    <a:pt x="232" y="122"/>
                  </a:cubicBezTo>
                  <a:cubicBezTo>
                    <a:pt x="330" y="171"/>
                    <a:pt x="348" y="179"/>
                    <a:pt x="352" y="217"/>
                  </a:cubicBezTo>
                  <a:cubicBezTo>
                    <a:pt x="354" y="248"/>
                    <a:pt x="224" y="332"/>
                    <a:pt x="140" y="286"/>
                  </a:cubicBezTo>
                  <a:moveTo>
                    <a:pt x="513" y="484"/>
                  </a:moveTo>
                  <a:cubicBezTo>
                    <a:pt x="428" y="439"/>
                    <a:pt x="423" y="285"/>
                    <a:pt x="451" y="269"/>
                  </a:cubicBezTo>
                  <a:cubicBezTo>
                    <a:pt x="484" y="251"/>
                    <a:pt x="501" y="262"/>
                    <a:pt x="596" y="315"/>
                  </a:cubicBezTo>
                  <a:cubicBezTo>
                    <a:pt x="692" y="368"/>
                    <a:pt x="711" y="401"/>
                    <a:pt x="697" y="437"/>
                  </a:cubicBezTo>
                  <a:cubicBezTo>
                    <a:pt x="683" y="473"/>
                    <a:pt x="610" y="534"/>
                    <a:pt x="513" y="48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4" name="Freeform 85"/>
            <p:cNvSpPr>
              <a:spLocks noEditPoints="1"/>
            </p:cNvSpPr>
            <p:nvPr/>
          </p:nvSpPr>
          <p:spPr bwMode="auto">
            <a:xfrm>
              <a:off x="8885096" y="361070"/>
              <a:ext cx="760412" cy="554038"/>
            </a:xfrm>
            <a:custGeom>
              <a:avLst/>
              <a:gdLst>
                <a:gd name="T0" fmla="*/ 864440586 w 288"/>
                <a:gd name="T1" fmla="*/ 682128947 h 210"/>
                <a:gd name="T2" fmla="*/ 829583089 w 288"/>
                <a:gd name="T3" fmla="*/ 682128947 h 210"/>
                <a:gd name="T4" fmla="*/ 13943527 w 288"/>
                <a:gd name="T5" fmla="*/ 730852632 h 210"/>
                <a:gd name="T6" fmla="*/ 543760588 w 288"/>
                <a:gd name="T7" fmla="*/ 1364257895 h 210"/>
                <a:gd name="T8" fmla="*/ 543760588 w 288"/>
                <a:gd name="T9" fmla="*/ 1364257895 h 210"/>
                <a:gd name="T10" fmla="*/ 543760588 w 288"/>
                <a:gd name="T11" fmla="*/ 1364257895 h 210"/>
                <a:gd name="T12" fmla="*/ 934152940 w 288"/>
                <a:gd name="T13" fmla="*/ 1461705264 h 210"/>
                <a:gd name="T14" fmla="*/ 934152940 w 288"/>
                <a:gd name="T15" fmla="*/ 1461705264 h 210"/>
                <a:gd name="T16" fmla="*/ 934152940 w 288"/>
                <a:gd name="T17" fmla="*/ 1461705264 h 210"/>
                <a:gd name="T18" fmla="*/ 2007730589 w 288"/>
                <a:gd name="T19" fmla="*/ 939666916 h 210"/>
                <a:gd name="T20" fmla="*/ 864440586 w 288"/>
                <a:gd name="T21" fmla="*/ 682128947 h 210"/>
                <a:gd name="T22" fmla="*/ 1645222651 w 288"/>
                <a:gd name="T23" fmla="*/ 459392480 h 210"/>
                <a:gd name="T24" fmla="*/ 1798590886 w 288"/>
                <a:gd name="T25" fmla="*/ 549880077 h 210"/>
                <a:gd name="T26" fmla="*/ 1645222651 w 288"/>
                <a:gd name="T27" fmla="*/ 459392480 h 210"/>
                <a:gd name="T28" fmla="*/ 230053674 w 288"/>
                <a:gd name="T29" fmla="*/ 0 h 210"/>
                <a:gd name="T30" fmla="*/ 90626325 w 288"/>
                <a:gd name="T31" fmla="*/ 125289098 h 210"/>
                <a:gd name="T32" fmla="*/ 0 w 288"/>
                <a:gd name="T33" fmla="*/ 368907521 h 210"/>
                <a:gd name="T34" fmla="*/ 1059636762 w 288"/>
                <a:gd name="T35" fmla="*/ 424590979 h 210"/>
                <a:gd name="T36" fmla="*/ 230053674 w 288"/>
                <a:gd name="T37" fmla="*/ 0 h 21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8" h="210">
                  <a:moveTo>
                    <a:pt x="124" y="98"/>
                  </a:moveTo>
                  <a:cubicBezTo>
                    <a:pt x="123" y="98"/>
                    <a:pt x="121" y="98"/>
                    <a:pt x="119" y="98"/>
                  </a:cubicBezTo>
                  <a:cubicBezTo>
                    <a:pt x="96" y="99"/>
                    <a:pt x="48" y="102"/>
                    <a:pt x="2" y="105"/>
                  </a:cubicBezTo>
                  <a:cubicBezTo>
                    <a:pt x="10" y="137"/>
                    <a:pt x="32" y="172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78" y="196"/>
                    <a:pt x="78" y="196"/>
                    <a:pt x="78" y="196"/>
                  </a:cubicBezTo>
                  <a:cubicBezTo>
                    <a:pt x="95" y="206"/>
                    <a:pt x="115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204" y="210"/>
                    <a:pt x="277" y="162"/>
                    <a:pt x="288" y="135"/>
                  </a:cubicBezTo>
                  <a:cubicBezTo>
                    <a:pt x="247" y="119"/>
                    <a:pt x="168" y="98"/>
                    <a:pt x="124" y="98"/>
                  </a:cubicBezTo>
                  <a:moveTo>
                    <a:pt x="236" y="66"/>
                  </a:moveTo>
                  <a:cubicBezTo>
                    <a:pt x="243" y="70"/>
                    <a:pt x="251" y="75"/>
                    <a:pt x="258" y="79"/>
                  </a:cubicBezTo>
                  <a:cubicBezTo>
                    <a:pt x="252" y="75"/>
                    <a:pt x="245" y="71"/>
                    <a:pt x="236" y="66"/>
                  </a:cubicBezTo>
                  <a:moveTo>
                    <a:pt x="33" y="0"/>
                  </a:moveTo>
                  <a:cubicBezTo>
                    <a:pt x="25" y="4"/>
                    <a:pt x="18" y="10"/>
                    <a:pt x="13" y="18"/>
                  </a:cubicBezTo>
                  <a:cubicBezTo>
                    <a:pt x="7" y="26"/>
                    <a:pt x="2" y="38"/>
                    <a:pt x="0" y="53"/>
                  </a:cubicBezTo>
                  <a:cubicBezTo>
                    <a:pt x="50" y="56"/>
                    <a:pt x="115" y="59"/>
                    <a:pt x="152" y="61"/>
                  </a:cubicBezTo>
                  <a:cubicBezTo>
                    <a:pt x="107" y="38"/>
                    <a:pt x="64" y="16"/>
                    <a:pt x="3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5" name="Freeform 86"/>
            <p:cNvSpPr>
              <a:spLocks/>
            </p:cNvSpPr>
            <p:nvPr/>
          </p:nvSpPr>
          <p:spPr bwMode="auto">
            <a:xfrm>
              <a:off x="8880333" y="500770"/>
              <a:ext cx="766762" cy="215900"/>
            </a:xfrm>
            <a:custGeom>
              <a:avLst/>
              <a:gdLst>
                <a:gd name="T0" fmla="*/ 13886033 w 291"/>
                <a:gd name="T1" fmla="*/ 0 h 82"/>
                <a:gd name="T2" fmla="*/ 0 w 291"/>
                <a:gd name="T3" fmla="*/ 138647294 h 82"/>
                <a:gd name="T4" fmla="*/ 27772067 w 291"/>
                <a:gd name="T5" fmla="*/ 360479278 h 82"/>
                <a:gd name="T6" fmla="*/ 840078676 w 291"/>
                <a:gd name="T7" fmla="*/ 311954437 h 82"/>
                <a:gd name="T8" fmla="*/ 874793759 w 291"/>
                <a:gd name="T9" fmla="*/ 311954437 h 82"/>
                <a:gd name="T10" fmla="*/ 2013414250 w 291"/>
                <a:gd name="T11" fmla="*/ 568448902 h 82"/>
                <a:gd name="T12" fmla="*/ 2020357267 w 291"/>
                <a:gd name="T13" fmla="*/ 547651413 h 82"/>
                <a:gd name="T14" fmla="*/ 1069192958 w 291"/>
                <a:gd name="T15" fmla="*/ 55457338 h 82"/>
                <a:gd name="T16" fmla="*/ 13886033 w 291"/>
                <a:gd name="T17" fmla="*/ 0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82">
                  <a:moveTo>
                    <a:pt x="2" y="0"/>
                  </a:moveTo>
                  <a:cubicBezTo>
                    <a:pt x="1" y="7"/>
                    <a:pt x="0" y="13"/>
                    <a:pt x="0" y="20"/>
                  </a:cubicBezTo>
                  <a:cubicBezTo>
                    <a:pt x="0" y="30"/>
                    <a:pt x="1" y="41"/>
                    <a:pt x="4" y="52"/>
                  </a:cubicBezTo>
                  <a:cubicBezTo>
                    <a:pt x="50" y="49"/>
                    <a:pt x="98" y="46"/>
                    <a:pt x="121" y="45"/>
                  </a:cubicBezTo>
                  <a:cubicBezTo>
                    <a:pt x="123" y="45"/>
                    <a:pt x="125" y="45"/>
                    <a:pt x="126" y="45"/>
                  </a:cubicBezTo>
                  <a:cubicBezTo>
                    <a:pt x="170" y="45"/>
                    <a:pt x="249" y="66"/>
                    <a:pt x="290" y="82"/>
                  </a:cubicBezTo>
                  <a:cubicBezTo>
                    <a:pt x="291" y="81"/>
                    <a:pt x="291" y="80"/>
                    <a:pt x="291" y="79"/>
                  </a:cubicBezTo>
                  <a:cubicBezTo>
                    <a:pt x="251" y="57"/>
                    <a:pt x="201" y="32"/>
                    <a:pt x="154" y="8"/>
                  </a:cubicBezTo>
                  <a:cubicBezTo>
                    <a:pt x="117" y="6"/>
                    <a:pt x="52" y="3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6" name="Freeform 87"/>
            <p:cNvSpPr>
              <a:spLocks/>
            </p:cNvSpPr>
            <p:nvPr/>
          </p:nvSpPr>
          <p:spPr bwMode="auto">
            <a:xfrm>
              <a:off x="8972408" y="348370"/>
              <a:ext cx="677862" cy="360363"/>
            </a:xfrm>
            <a:custGeom>
              <a:avLst/>
              <a:gdLst>
                <a:gd name="T0" fmla="*/ 173923036 w 257"/>
                <a:gd name="T1" fmla="*/ 0 h 137"/>
                <a:gd name="T2" fmla="*/ 173923036 w 257"/>
                <a:gd name="T3" fmla="*/ 0 h 137"/>
                <a:gd name="T4" fmla="*/ 0 w 257"/>
                <a:gd name="T5" fmla="*/ 34594848 h 137"/>
                <a:gd name="T6" fmla="*/ 827872597 w 257"/>
                <a:gd name="T7" fmla="*/ 456650941 h 137"/>
                <a:gd name="T8" fmla="*/ 1780967670 w 257"/>
                <a:gd name="T9" fmla="*/ 947894101 h 137"/>
                <a:gd name="T10" fmla="*/ 1787925646 w 257"/>
                <a:gd name="T11" fmla="*/ 920217170 h 137"/>
                <a:gd name="T12" fmla="*/ 1787925646 w 257"/>
                <a:gd name="T13" fmla="*/ 913299253 h 137"/>
                <a:gd name="T14" fmla="*/ 1787925646 w 257"/>
                <a:gd name="T15" fmla="*/ 913299253 h 137"/>
                <a:gd name="T16" fmla="*/ 1565304687 w 257"/>
                <a:gd name="T17" fmla="*/ 581189238 h 137"/>
                <a:gd name="T18" fmla="*/ 1412252943 w 257"/>
                <a:gd name="T19" fmla="*/ 491243159 h 137"/>
                <a:gd name="T20" fmla="*/ 953097710 w 257"/>
                <a:gd name="T21" fmla="*/ 255999771 h 137"/>
                <a:gd name="T22" fmla="*/ 953097710 w 257"/>
                <a:gd name="T23" fmla="*/ 255999771 h 137"/>
                <a:gd name="T24" fmla="*/ 946139734 w 257"/>
                <a:gd name="T25" fmla="*/ 255999771 h 137"/>
                <a:gd name="T26" fmla="*/ 939181757 w 257"/>
                <a:gd name="T27" fmla="*/ 249081853 h 137"/>
                <a:gd name="T28" fmla="*/ 939181757 w 257"/>
                <a:gd name="T29" fmla="*/ 249081853 h 137"/>
                <a:gd name="T30" fmla="*/ 939181757 w 257"/>
                <a:gd name="T31" fmla="*/ 249081853 h 137"/>
                <a:gd name="T32" fmla="*/ 932226419 w 257"/>
                <a:gd name="T33" fmla="*/ 249081853 h 137"/>
                <a:gd name="T34" fmla="*/ 932226419 w 257"/>
                <a:gd name="T35" fmla="*/ 249081853 h 137"/>
                <a:gd name="T36" fmla="*/ 173923036 w 257"/>
                <a:gd name="T37" fmla="*/ 0 h 137"/>
                <a:gd name="T38" fmla="*/ 173923036 w 257"/>
                <a:gd name="T39" fmla="*/ 0 h 13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7" h="137"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5" y="0"/>
                    <a:pt x="7" y="2"/>
                    <a:pt x="0" y="5"/>
                  </a:cubicBezTo>
                  <a:cubicBezTo>
                    <a:pt x="31" y="21"/>
                    <a:pt x="74" y="43"/>
                    <a:pt x="119" y="66"/>
                  </a:cubicBezTo>
                  <a:cubicBezTo>
                    <a:pt x="166" y="90"/>
                    <a:pt x="216" y="115"/>
                    <a:pt x="256" y="137"/>
                  </a:cubicBezTo>
                  <a:cubicBezTo>
                    <a:pt x="257" y="135"/>
                    <a:pt x="257" y="134"/>
                    <a:pt x="257" y="133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7" y="132"/>
                    <a:pt x="257" y="132"/>
                    <a:pt x="257" y="132"/>
                  </a:cubicBezTo>
                  <a:cubicBezTo>
                    <a:pt x="255" y="111"/>
                    <a:pt x="248" y="99"/>
                    <a:pt x="225" y="84"/>
                  </a:cubicBezTo>
                  <a:cubicBezTo>
                    <a:pt x="218" y="80"/>
                    <a:pt x="210" y="75"/>
                    <a:pt x="203" y="71"/>
                  </a:cubicBezTo>
                  <a:cubicBezTo>
                    <a:pt x="186" y="62"/>
                    <a:pt x="165" y="51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4" y="36"/>
                    <a:pt x="134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83" y="11"/>
                    <a:pt x="49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7" name="Freeform 88"/>
            <p:cNvSpPr>
              <a:spLocks noEditPoints="1"/>
            </p:cNvSpPr>
            <p:nvPr/>
          </p:nvSpPr>
          <p:spPr bwMode="auto">
            <a:xfrm>
              <a:off x="8880333" y="348370"/>
              <a:ext cx="773112" cy="566738"/>
            </a:xfrm>
            <a:custGeom>
              <a:avLst/>
              <a:gdLst>
                <a:gd name="T0" fmla="*/ 946866943 w 293"/>
                <a:gd name="T1" fmla="*/ 1493916096 h 215"/>
                <a:gd name="T2" fmla="*/ 946866943 w 293"/>
                <a:gd name="T3" fmla="*/ 1493916096 h 215"/>
                <a:gd name="T4" fmla="*/ 946866943 w 293"/>
                <a:gd name="T5" fmla="*/ 1493916096 h 215"/>
                <a:gd name="T6" fmla="*/ 946866943 w 293"/>
                <a:gd name="T7" fmla="*/ 1493916096 h 215"/>
                <a:gd name="T8" fmla="*/ 556981020 w 293"/>
                <a:gd name="T9" fmla="*/ 1396637495 h 215"/>
                <a:gd name="T10" fmla="*/ 556981020 w 293"/>
                <a:gd name="T11" fmla="*/ 1396637495 h 215"/>
                <a:gd name="T12" fmla="*/ 556981020 w 293"/>
                <a:gd name="T13" fmla="*/ 1396637495 h 215"/>
                <a:gd name="T14" fmla="*/ 2032975843 w 293"/>
                <a:gd name="T15" fmla="*/ 924144071 h 215"/>
                <a:gd name="T16" fmla="*/ 2026015196 w 293"/>
                <a:gd name="T17" fmla="*/ 951937957 h 215"/>
                <a:gd name="T18" fmla="*/ 2019051911 w 293"/>
                <a:gd name="T19" fmla="*/ 972783371 h 215"/>
                <a:gd name="T20" fmla="*/ 946866943 w 293"/>
                <a:gd name="T21" fmla="*/ 1493916096 h 215"/>
                <a:gd name="T22" fmla="*/ 2032975843 w 293"/>
                <a:gd name="T23" fmla="*/ 924144071 h 215"/>
                <a:gd name="T24" fmla="*/ 1197505632 w 293"/>
                <a:gd name="T25" fmla="*/ 257093445 h 215"/>
                <a:gd name="T26" fmla="*/ 1197505632 w 293"/>
                <a:gd name="T27" fmla="*/ 257093445 h 215"/>
                <a:gd name="T28" fmla="*/ 1657016491 w 293"/>
                <a:gd name="T29" fmla="*/ 493338839 h 215"/>
                <a:gd name="T30" fmla="*/ 1810185018 w 293"/>
                <a:gd name="T31" fmla="*/ 583668968 h 215"/>
                <a:gd name="T32" fmla="*/ 2032975843 w 293"/>
                <a:gd name="T33" fmla="*/ 917195599 h 215"/>
                <a:gd name="T34" fmla="*/ 2032975843 w 293"/>
                <a:gd name="T35" fmla="*/ 917195599 h 215"/>
                <a:gd name="T36" fmla="*/ 2032975843 w 293"/>
                <a:gd name="T37" fmla="*/ 917195599 h 215"/>
                <a:gd name="T38" fmla="*/ 1197505632 w 293"/>
                <a:gd name="T39" fmla="*/ 257093445 h 215"/>
                <a:gd name="T40" fmla="*/ 1197505632 w 293"/>
                <a:gd name="T41" fmla="*/ 257093445 h 215"/>
                <a:gd name="T42" fmla="*/ 1183581700 w 293"/>
                <a:gd name="T43" fmla="*/ 250144973 h 215"/>
                <a:gd name="T44" fmla="*/ 1190544985 w 293"/>
                <a:gd name="T45" fmla="*/ 257093445 h 215"/>
                <a:gd name="T46" fmla="*/ 1183581700 w 293"/>
                <a:gd name="T47" fmla="*/ 250144973 h 215"/>
                <a:gd name="T48" fmla="*/ 1183581700 w 293"/>
                <a:gd name="T49" fmla="*/ 250144973 h 215"/>
                <a:gd name="T50" fmla="*/ 1183581700 w 293"/>
                <a:gd name="T51" fmla="*/ 250144973 h 215"/>
                <a:gd name="T52" fmla="*/ 1183581700 w 293"/>
                <a:gd name="T53" fmla="*/ 250144973 h 215"/>
                <a:gd name="T54" fmla="*/ 1176621053 w 293"/>
                <a:gd name="T55" fmla="*/ 250144973 h 215"/>
                <a:gd name="T56" fmla="*/ 1176621053 w 293"/>
                <a:gd name="T57" fmla="*/ 250144973 h 215"/>
                <a:gd name="T58" fmla="*/ 1176621053 w 293"/>
                <a:gd name="T59" fmla="*/ 250144973 h 215"/>
                <a:gd name="T60" fmla="*/ 417733786 w 293"/>
                <a:gd name="T61" fmla="*/ 0 h 215"/>
                <a:gd name="T62" fmla="*/ 104433447 w 293"/>
                <a:gd name="T63" fmla="*/ 159814844 h 215"/>
                <a:gd name="T64" fmla="*/ 0 w 293"/>
                <a:gd name="T65" fmla="*/ 541978139 h 215"/>
                <a:gd name="T66" fmla="*/ 13923932 w 293"/>
                <a:gd name="T67" fmla="*/ 403008710 h 215"/>
                <a:gd name="T68" fmla="*/ 104433447 w 293"/>
                <a:gd name="T69" fmla="*/ 159814844 h 215"/>
                <a:gd name="T70" fmla="*/ 243678042 w 293"/>
                <a:gd name="T71" fmla="*/ 34742357 h 215"/>
                <a:gd name="T72" fmla="*/ 417733786 w 293"/>
                <a:gd name="T73" fmla="*/ 0 h 215"/>
                <a:gd name="T74" fmla="*/ 417733786 w 293"/>
                <a:gd name="T75" fmla="*/ 0 h 215"/>
                <a:gd name="T76" fmla="*/ 417733786 w 293"/>
                <a:gd name="T77" fmla="*/ 0 h 215"/>
                <a:gd name="T78" fmla="*/ 417733786 w 293"/>
                <a:gd name="T79" fmla="*/ 0 h 215"/>
                <a:gd name="T80" fmla="*/ 417733786 w 293"/>
                <a:gd name="T81" fmla="*/ 0 h 21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93" h="215">
                  <a:moveTo>
                    <a:pt x="136" y="215"/>
                  </a:move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cubicBezTo>
                    <a:pt x="136" y="215"/>
                    <a:pt x="136" y="215"/>
                    <a:pt x="136" y="215"/>
                  </a:cubicBezTo>
                  <a:moveTo>
                    <a:pt x="80" y="201"/>
                  </a:moveTo>
                  <a:cubicBezTo>
                    <a:pt x="80" y="201"/>
                    <a:pt x="80" y="201"/>
                    <a:pt x="80" y="201"/>
                  </a:cubicBezTo>
                  <a:cubicBezTo>
                    <a:pt x="80" y="201"/>
                    <a:pt x="80" y="201"/>
                    <a:pt x="80" y="201"/>
                  </a:cubicBezTo>
                  <a:moveTo>
                    <a:pt x="292" y="133"/>
                  </a:moveTo>
                  <a:cubicBezTo>
                    <a:pt x="292" y="134"/>
                    <a:pt x="292" y="135"/>
                    <a:pt x="291" y="137"/>
                  </a:cubicBezTo>
                  <a:cubicBezTo>
                    <a:pt x="291" y="138"/>
                    <a:pt x="291" y="139"/>
                    <a:pt x="290" y="140"/>
                  </a:cubicBezTo>
                  <a:cubicBezTo>
                    <a:pt x="279" y="167"/>
                    <a:pt x="206" y="215"/>
                    <a:pt x="136" y="215"/>
                  </a:cubicBezTo>
                  <a:cubicBezTo>
                    <a:pt x="212" y="215"/>
                    <a:pt x="293" y="157"/>
                    <a:pt x="292" y="133"/>
                  </a:cubicBezTo>
                  <a:moveTo>
                    <a:pt x="172" y="37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200" y="51"/>
                    <a:pt x="221" y="62"/>
                    <a:pt x="238" y="71"/>
                  </a:cubicBezTo>
                  <a:cubicBezTo>
                    <a:pt x="247" y="76"/>
                    <a:pt x="254" y="80"/>
                    <a:pt x="260" y="84"/>
                  </a:cubicBezTo>
                  <a:cubicBezTo>
                    <a:pt x="283" y="99"/>
                    <a:pt x="290" y="111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88" y="94"/>
                    <a:pt x="270" y="86"/>
                    <a:pt x="172" y="37"/>
                  </a:cubicBezTo>
                  <a:cubicBezTo>
                    <a:pt x="172" y="37"/>
                    <a:pt x="172" y="37"/>
                    <a:pt x="172" y="37"/>
                  </a:cubicBezTo>
                  <a:moveTo>
                    <a:pt x="170" y="36"/>
                  </a:moveTo>
                  <a:cubicBezTo>
                    <a:pt x="171" y="37"/>
                    <a:pt x="171" y="37"/>
                    <a:pt x="171" y="37"/>
                  </a:cubicBezTo>
                  <a:cubicBezTo>
                    <a:pt x="171" y="37"/>
                    <a:pt x="171" y="37"/>
                    <a:pt x="170" y="36"/>
                  </a:cubicBezTo>
                  <a:moveTo>
                    <a:pt x="170" y="36"/>
                  </a:move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moveTo>
                    <a:pt x="169" y="36"/>
                  </a:move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moveTo>
                    <a:pt x="60" y="0"/>
                  </a:moveTo>
                  <a:cubicBezTo>
                    <a:pt x="38" y="0"/>
                    <a:pt x="25" y="8"/>
                    <a:pt x="15" y="23"/>
                  </a:cubicBezTo>
                  <a:cubicBezTo>
                    <a:pt x="7" y="34"/>
                    <a:pt x="0" y="55"/>
                    <a:pt x="0" y="78"/>
                  </a:cubicBezTo>
                  <a:cubicBezTo>
                    <a:pt x="0" y="71"/>
                    <a:pt x="1" y="65"/>
                    <a:pt x="2" y="58"/>
                  </a:cubicBezTo>
                  <a:cubicBezTo>
                    <a:pt x="4" y="43"/>
                    <a:pt x="9" y="31"/>
                    <a:pt x="15" y="23"/>
                  </a:cubicBezTo>
                  <a:cubicBezTo>
                    <a:pt x="20" y="15"/>
                    <a:pt x="27" y="9"/>
                    <a:pt x="35" y="5"/>
                  </a:cubicBezTo>
                  <a:cubicBezTo>
                    <a:pt x="42" y="2"/>
                    <a:pt x="50" y="0"/>
                    <a:pt x="60" y="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8" name="Freeform 89"/>
            <p:cNvSpPr>
              <a:spLocks noEditPoints="1"/>
            </p:cNvSpPr>
            <p:nvPr/>
          </p:nvSpPr>
          <p:spPr bwMode="auto">
            <a:xfrm>
              <a:off x="9872521" y="846845"/>
              <a:ext cx="698500" cy="603250"/>
            </a:xfrm>
            <a:custGeom>
              <a:avLst/>
              <a:gdLst>
                <a:gd name="T0" fmla="*/ 1042154092 w 265"/>
                <a:gd name="T1" fmla="*/ 478819809 h 229"/>
                <a:gd name="T2" fmla="*/ 1681342217 w 265"/>
                <a:gd name="T3" fmla="*/ 1325429816 h 229"/>
                <a:gd name="T4" fmla="*/ 1813350809 w 265"/>
                <a:gd name="T5" fmla="*/ 1131127996 h 229"/>
                <a:gd name="T6" fmla="*/ 1841140566 w 265"/>
                <a:gd name="T7" fmla="*/ 992338347 h 229"/>
                <a:gd name="T8" fmla="*/ 1827244370 w 265"/>
                <a:gd name="T9" fmla="*/ 895186120 h 229"/>
                <a:gd name="T10" fmla="*/ 1042154092 w 265"/>
                <a:gd name="T11" fmla="*/ 478819809 h 229"/>
                <a:gd name="T12" fmla="*/ 69475709 w 265"/>
                <a:gd name="T13" fmla="*/ 0 h 229"/>
                <a:gd name="T14" fmla="*/ 0 w 265"/>
                <a:gd name="T15" fmla="*/ 346971487 h 229"/>
                <a:gd name="T16" fmla="*/ 534971925 w 265"/>
                <a:gd name="T17" fmla="*/ 1457280772 h 229"/>
                <a:gd name="T18" fmla="*/ 1042154092 w 265"/>
                <a:gd name="T19" fmla="*/ 1589129094 h 229"/>
                <a:gd name="T20" fmla="*/ 1403436743 w 265"/>
                <a:gd name="T21" fmla="*/ 1512795578 h 229"/>
                <a:gd name="T22" fmla="*/ 993520042 w 265"/>
                <a:gd name="T23" fmla="*/ 832732622 h 229"/>
                <a:gd name="T24" fmla="*/ 69475709 w 265"/>
                <a:gd name="T25" fmla="*/ 0 h 2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5" h="229">
                  <a:moveTo>
                    <a:pt x="150" y="69"/>
                  </a:moveTo>
                  <a:cubicBezTo>
                    <a:pt x="172" y="99"/>
                    <a:pt x="212" y="151"/>
                    <a:pt x="242" y="191"/>
                  </a:cubicBezTo>
                  <a:cubicBezTo>
                    <a:pt x="251" y="181"/>
                    <a:pt x="258" y="171"/>
                    <a:pt x="261" y="163"/>
                  </a:cubicBezTo>
                  <a:cubicBezTo>
                    <a:pt x="264" y="156"/>
                    <a:pt x="265" y="149"/>
                    <a:pt x="265" y="143"/>
                  </a:cubicBezTo>
                  <a:cubicBezTo>
                    <a:pt x="265" y="138"/>
                    <a:pt x="264" y="133"/>
                    <a:pt x="263" y="129"/>
                  </a:cubicBezTo>
                  <a:cubicBezTo>
                    <a:pt x="232" y="113"/>
                    <a:pt x="192" y="91"/>
                    <a:pt x="150" y="69"/>
                  </a:cubicBezTo>
                  <a:moveTo>
                    <a:pt x="10" y="0"/>
                  </a:moveTo>
                  <a:cubicBezTo>
                    <a:pt x="3" y="9"/>
                    <a:pt x="0" y="27"/>
                    <a:pt x="0" y="50"/>
                  </a:cubicBezTo>
                  <a:cubicBezTo>
                    <a:pt x="0" y="103"/>
                    <a:pt x="21" y="180"/>
                    <a:pt x="77" y="210"/>
                  </a:cubicBezTo>
                  <a:cubicBezTo>
                    <a:pt x="103" y="223"/>
                    <a:pt x="128" y="229"/>
                    <a:pt x="150" y="229"/>
                  </a:cubicBezTo>
                  <a:cubicBezTo>
                    <a:pt x="169" y="229"/>
                    <a:pt x="187" y="224"/>
                    <a:pt x="202" y="218"/>
                  </a:cubicBezTo>
                  <a:cubicBezTo>
                    <a:pt x="179" y="180"/>
                    <a:pt x="156" y="139"/>
                    <a:pt x="143" y="120"/>
                  </a:cubicBezTo>
                  <a:cubicBezTo>
                    <a:pt x="120" y="84"/>
                    <a:pt x="48" y="26"/>
                    <a:pt x="1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69" name="Freeform 90"/>
            <p:cNvSpPr>
              <a:spLocks/>
            </p:cNvSpPr>
            <p:nvPr/>
          </p:nvSpPr>
          <p:spPr bwMode="auto">
            <a:xfrm>
              <a:off x="9977296" y="811920"/>
              <a:ext cx="587375" cy="374650"/>
            </a:xfrm>
            <a:custGeom>
              <a:avLst/>
              <a:gdLst>
                <a:gd name="T0" fmla="*/ 13875747 w 223"/>
                <a:gd name="T1" fmla="*/ 0 h 142"/>
                <a:gd name="T2" fmla="*/ 0 w 223"/>
                <a:gd name="T3" fmla="*/ 0 h 142"/>
                <a:gd name="T4" fmla="*/ 652152190 w 223"/>
                <a:gd name="T5" fmla="*/ 424623561 h 142"/>
                <a:gd name="T6" fmla="*/ 763158163 w 223"/>
                <a:gd name="T7" fmla="*/ 570805659 h 142"/>
                <a:gd name="T8" fmla="*/ 1547127312 w 223"/>
                <a:gd name="T9" fmla="*/ 988469173 h 142"/>
                <a:gd name="T10" fmla="*/ 1547127312 w 223"/>
                <a:gd name="T11" fmla="*/ 988469173 h 142"/>
                <a:gd name="T12" fmla="*/ 832534262 w 223"/>
                <a:gd name="T13" fmla="*/ 375897954 h 142"/>
                <a:gd name="T14" fmla="*/ 13875747 w 223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3" h="14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52" y="32"/>
                    <a:pt x="90" y="55"/>
                    <a:pt x="94" y="61"/>
                  </a:cubicBezTo>
                  <a:cubicBezTo>
                    <a:pt x="96" y="65"/>
                    <a:pt x="102" y="72"/>
                    <a:pt x="110" y="82"/>
                  </a:cubicBezTo>
                  <a:cubicBezTo>
                    <a:pt x="152" y="104"/>
                    <a:pt x="192" y="126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15" y="117"/>
                    <a:pt x="185" y="90"/>
                    <a:pt x="120" y="54"/>
                  </a:cubicBezTo>
                  <a:cubicBezTo>
                    <a:pt x="53" y="16"/>
                    <a:pt x="25" y="0"/>
                    <a:pt x="2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0" name="Freeform 91"/>
            <p:cNvSpPr>
              <a:spLocks/>
            </p:cNvSpPr>
            <p:nvPr/>
          </p:nvSpPr>
          <p:spPr bwMode="auto">
            <a:xfrm>
              <a:off x="9897921" y="811920"/>
              <a:ext cx="611187" cy="609600"/>
            </a:xfrm>
            <a:custGeom>
              <a:avLst/>
              <a:gdLst>
                <a:gd name="T0" fmla="*/ 208206647 w 232"/>
                <a:gd name="T1" fmla="*/ 0 h 231"/>
                <a:gd name="T2" fmla="*/ 34700669 w 232"/>
                <a:gd name="T3" fmla="*/ 55713745 h 231"/>
                <a:gd name="T4" fmla="*/ 0 w 232"/>
                <a:gd name="T5" fmla="*/ 90532197 h 231"/>
                <a:gd name="T6" fmla="*/ 0 w 232"/>
                <a:gd name="T7" fmla="*/ 90532197 h 231"/>
                <a:gd name="T8" fmla="*/ 923047801 w 232"/>
                <a:gd name="T9" fmla="*/ 926227823 h 231"/>
                <a:gd name="T10" fmla="*/ 1332519381 w 232"/>
                <a:gd name="T11" fmla="*/ 1608710649 h 231"/>
                <a:gd name="T12" fmla="*/ 1610127366 w 232"/>
                <a:gd name="T13" fmla="*/ 1420679397 h 231"/>
                <a:gd name="T14" fmla="*/ 971629264 w 232"/>
                <a:gd name="T15" fmla="*/ 571057974 h 231"/>
                <a:gd name="T16" fmla="*/ 860585544 w 232"/>
                <a:gd name="T17" fmla="*/ 424812031 h 231"/>
                <a:gd name="T18" fmla="*/ 208206647 w 232"/>
                <a:gd name="T19" fmla="*/ 0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31">
                  <a:moveTo>
                    <a:pt x="30" y="0"/>
                  </a:moveTo>
                  <a:cubicBezTo>
                    <a:pt x="21" y="1"/>
                    <a:pt x="14" y="4"/>
                    <a:pt x="5" y="8"/>
                  </a:cubicBezTo>
                  <a:cubicBezTo>
                    <a:pt x="3" y="9"/>
                    <a:pt x="1" y="11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8" y="39"/>
                    <a:pt x="110" y="97"/>
                    <a:pt x="133" y="133"/>
                  </a:cubicBezTo>
                  <a:cubicBezTo>
                    <a:pt x="146" y="152"/>
                    <a:pt x="169" y="193"/>
                    <a:pt x="192" y="231"/>
                  </a:cubicBezTo>
                  <a:cubicBezTo>
                    <a:pt x="208" y="223"/>
                    <a:pt x="222" y="214"/>
                    <a:pt x="232" y="204"/>
                  </a:cubicBezTo>
                  <a:cubicBezTo>
                    <a:pt x="202" y="164"/>
                    <a:pt x="162" y="112"/>
                    <a:pt x="140" y="82"/>
                  </a:cubicBezTo>
                  <a:cubicBezTo>
                    <a:pt x="132" y="72"/>
                    <a:pt x="126" y="65"/>
                    <a:pt x="124" y="61"/>
                  </a:cubicBezTo>
                  <a:cubicBezTo>
                    <a:pt x="120" y="55"/>
                    <a:pt x="82" y="32"/>
                    <a:pt x="30" y="0"/>
                  </a:cubicBezTo>
                </a:path>
              </a:pathLst>
            </a:custGeom>
            <a:solidFill>
              <a:srgbClr val="263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1" name="Freeform 92"/>
            <p:cNvSpPr>
              <a:spLocks/>
            </p:cNvSpPr>
            <p:nvPr/>
          </p:nvSpPr>
          <p:spPr bwMode="auto">
            <a:xfrm>
              <a:off x="9872521" y="811920"/>
              <a:ext cx="698500" cy="411163"/>
            </a:xfrm>
            <a:custGeom>
              <a:avLst/>
              <a:gdLst>
                <a:gd name="T0" fmla="*/ 291804306 w 265"/>
                <a:gd name="T1" fmla="*/ 0 h 156"/>
                <a:gd name="T2" fmla="*/ 104216200 w 265"/>
                <a:gd name="T3" fmla="*/ 55572897 h 156"/>
                <a:gd name="T4" fmla="*/ 0 w 265"/>
                <a:gd name="T5" fmla="*/ 437643479 h 156"/>
                <a:gd name="T6" fmla="*/ 69475709 w 265"/>
                <a:gd name="T7" fmla="*/ 90308263 h 156"/>
                <a:gd name="T8" fmla="*/ 104216200 w 265"/>
                <a:gd name="T9" fmla="*/ 55572897 h 156"/>
                <a:gd name="T10" fmla="*/ 277908109 w 265"/>
                <a:gd name="T11" fmla="*/ 0 h 156"/>
                <a:gd name="T12" fmla="*/ 291804306 w 265"/>
                <a:gd name="T13" fmla="*/ 0 h 156"/>
                <a:gd name="T14" fmla="*/ 1111632438 w 265"/>
                <a:gd name="T15" fmla="*/ 375122982 h 156"/>
                <a:gd name="T16" fmla="*/ 1827244370 w 265"/>
                <a:gd name="T17" fmla="*/ 986432750 h 156"/>
                <a:gd name="T18" fmla="*/ 1841140566 w 265"/>
                <a:gd name="T19" fmla="*/ 1083685978 h 156"/>
                <a:gd name="T20" fmla="*/ 1111632438 w 265"/>
                <a:gd name="T21" fmla="*/ 375122982 h 156"/>
                <a:gd name="T22" fmla="*/ 291804306 w 265"/>
                <a:gd name="T23" fmla="*/ 0 h 1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5" h="156">
                  <a:moveTo>
                    <a:pt x="42" y="0"/>
                  </a:moveTo>
                  <a:cubicBezTo>
                    <a:pt x="33" y="0"/>
                    <a:pt x="24" y="3"/>
                    <a:pt x="15" y="8"/>
                  </a:cubicBezTo>
                  <a:cubicBezTo>
                    <a:pt x="5" y="14"/>
                    <a:pt x="0" y="35"/>
                    <a:pt x="0" y="63"/>
                  </a:cubicBezTo>
                  <a:cubicBezTo>
                    <a:pt x="0" y="40"/>
                    <a:pt x="3" y="22"/>
                    <a:pt x="10" y="13"/>
                  </a:cubicBezTo>
                  <a:cubicBezTo>
                    <a:pt x="11" y="11"/>
                    <a:pt x="13" y="9"/>
                    <a:pt x="15" y="8"/>
                  </a:cubicBezTo>
                  <a:cubicBezTo>
                    <a:pt x="24" y="4"/>
                    <a:pt x="31" y="1"/>
                    <a:pt x="40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65" y="0"/>
                    <a:pt x="93" y="16"/>
                    <a:pt x="160" y="54"/>
                  </a:cubicBezTo>
                  <a:cubicBezTo>
                    <a:pt x="225" y="90"/>
                    <a:pt x="255" y="117"/>
                    <a:pt x="263" y="142"/>
                  </a:cubicBezTo>
                  <a:cubicBezTo>
                    <a:pt x="264" y="146"/>
                    <a:pt x="265" y="151"/>
                    <a:pt x="265" y="156"/>
                  </a:cubicBezTo>
                  <a:cubicBezTo>
                    <a:pt x="265" y="127"/>
                    <a:pt x="238" y="97"/>
                    <a:pt x="160" y="54"/>
                  </a:cubicBezTo>
                  <a:cubicBezTo>
                    <a:pt x="93" y="16"/>
                    <a:pt x="65" y="0"/>
                    <a:pt x="42" y="0"/>
                  </a:cubicBezTo>
                </a:path>
              </a:pathLst>
            </a:custGeom>
            <a:solidFill>
              <a:srgbClr val="264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7" name="组合 129"/>
          <p:cNvGrpSpPr>
            <a:grpSpLocks/>
          </p:cNvGrpSpPr>
          <p:nvPr/>
        </p:nvGrpSpPr>
        <p:grpSpPr bwMode="auto">
          <a:xfrm>
            <a:off x="3776663" y="5426075"/>
            <a:ext cx="1149350" cy="2078038"/>
            <a:chOff x="3230563" y="5426075"/>
            <a:chExt cx="1695450" cy="3067051"/>
          </a:xfrm>
        </p:grpSpPr>
        <p:sp>
          <p:nvSpPr>
            <p:cNvPr id="3123" name="Freeform 52"/>
            <p:cNvSpPr>
              <a:spLocks/>
            </p:cNvSpPr>
            <p:nvPr/>
          </p:nvSpPr>
          <p:spPr bwMode="auto">
            <a:xfrm>
              <a:off x="3230563" y="5426075"/>
              <a:ext cx="1695450" cy="1314450"/>
            </a:xfrm>
            <a:custGeom>
              <a:avLst/>
              <a:gdLst>
                <a:gd name="T0" fmla="*/ 2147483646 w 643"/>
                <a:gd name="T1" fmla="*/ 2147483646 h 498"/>
                <a:gd name="T2" fmla="*/ 2147483646 w 643"/>
                <a:gd name="T3" fmla="*/ 2147483646 h 498"/>
                <a:gd name="T4" fmla="*/ 465824228 w 643"/>
                <a:gd name="T5" fmla="*/ 2147483646 h 498"/>
                <a:gd name="T6" fmla="*/ 146003822 w 643"/>
                <a:gd name="T7" fmla="*/ 2147483646 h 498"/>
                <a:gd name="T8" fmla="*/ 6953191 w 643"/>
                <a:gd name="T9" fmla="*/ 522504433 h 498"/>
                <a:gd name="T10" fmla="*/ 298963471 w 643"/>
                <a:gd name="T11" fmla="*/ 202034660 h 498"/>
                <a:gd name="T12" fmla="*/ 2147483646 w 643"/>
                <a:gd name="T13" fmla="*/ 13933698 h 498"/>
                <a:gd name="T14" fmla="*/ 2147483646 w 643"/>
                <a:gd name="T15" fmla="*/ 299570545 h 498"/>
                <a:gd name="T16" fmla="*/ 2147483646 w 643"/>
                <a:gd name="T17" fmla="*/ 2147483646 h 49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3" h="498">
                  <a:moveTo>
                    <a:pt x="642" y="424"/>
                  </a:moveTo>
                  <a:cubicBezTo>
                    <a:pt x="643" y="448"/>
                    <a:pt x="625" y="468"/>
                    <a:pt x="601" y="470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43" y="498"/>
                    <a:pt x="22" y="480"/>
                    <a:pt x="21" y="45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51"/>
                    <a:pt x="19" y="30"/>
                    <a:pt x="43" y="29"/>
                  </a:cubicBezTo>
                  <a:cubicBezTo>
                    <a:pt x="577" y="2"/>
                    <a:pt x="577" y="2"/>
                    <a:pt x="577" y="2"/>
                  </a:cubicBezTo>
                  <a:cubicBezTo>
                    <a:pt x="601" y="0"/>
                    <a:pt x="621" y="19"/>
                    <a:pt x="623" y="43"/>
                  </a:cubicBezTo>
                  <a:lnTo>
                    <a:pt x="642" y="424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4" name="Freeform 53"/>
            <p:cNvSpPr>
              <a:spLocks/>
            </p:cNvSpPr>
            <p:nvPr/>
          </p:nvSpPr>
          <p:spPr bwMode="auto">
            <a:xfrm>
              <a:off x="3371850" y="5532438"/>
              <a:ext cx="1376362" cy="295275"/>
            </a:xfrm>
            <a:custGeom>
              <a:avLst/>
              <a:gdLst>
                <a:gd name="T0" fmla="*/ 2147483646 w 522"/>
                <a:gd name="T1" fmla="*/ 486536745 h 112"/>
                <a:gd name="T2" fmla="*/ 2147483646 w 522"/>
                <a:gd name="T3" fmla="*/ 597744692 h 112"/>
                <a:gd name="T4" fmla="*/ 139044203 w 522"/>
                <a:gd name="T5" fmla="*/ 771508756 h 112"/>
                <a:gd name="T6" fmla="*/ 20856367 w 522"/>
                <a:gd name="T7" fmla="*/ 674199826 h 112"/>
                <a:gd name="T8" fmla="*/ 6953001 w 522"/>
                <a:gd name="T9" fmla="*/ 284972012 h 112"/>
                <a:gd name="T10" fmla="*/ 104284470 w 522"/>
                <a:gd name="T11" fmla="*/ 173764065 h 112"/>
                <a:gd name="T12" fmla="*/ 2147483646 w 522"/>
                <a:gd name="T13" fmla="*/ 0 h 112"/>
                <a:gd name="T14" fmla="*/ 2147483646 w 522"/>
                <a:gd name="T15" fmla="*/ 104258439 h 112"/>
                <a:gd name="T16" fmla="*/ 2147483646 w 522"/>
                <a:gd name="T17" fmla="*/ 486536745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2" h="112">
                  <a:moveTo>
                    <a:pt x="522" y="70"/>
                  </a:moveTo>
                  <a:cubicBezTo>
                    <a:pt x="522" y="79"/>
                    <a:pt x="516" y="86"/>
                    <a:pt x="507" y="86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1" y="112"/>
                    <a:pt x="4" y="105"/>
                    <a:pt x="3" y="9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3"/>
                    <a:pt x="7" y="26"/>
                    <a:pt x="15" y="25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2" y="0"/>
                    <a:pt x="519" y="6"/>
                    <a:pt x="519" y="15"/>
                  </a:cubicBezTo>
                  <a:lnTo>
                    <a:pt x="522" y="7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5" name="Freeform 54"/>
            <p:cNvSpPr>
              <a:spLocks/>
            </p:cNvSpPr>
            <p:nvPr/>
          </p:nvSpPr>
          <p:spPr bwMode="auto">
            <a:xfrm>
              <a:off x="3379788" y="5703888"/>
              <a:ext cx="1368425" cy="123825"/>
            </a:xfrm>
            <a:custGeom>
              <a:avLst/>
              <a:gdLst>
                <a:gd name="T0" fmla="*/ 2147483646 w 519"/>
                <a:gd name="T1" fmla="*/ 111055218 h 47"/>
                <a:gd name="T2" fmla="*/ 111232650 w 519"/>
                <a:gd name="T3" fmla="*/ 284581465 h 47"/>
                <a:gd name="T4" fmla="*/ 0 w 519"/>
                <a:gd name="T5" fmla="*/ 180465716 h 47"/>
                <a:gd name="T6" fmla="*/ 0 w 519"/>
                <a:gd name="T7" fmla="*/ 222110435 h 47"/>
                <a:gd name="T8" fmla="*/ 118182878 w 519"/>
                <a:gd name="T9" fmla="*/ 319284080 h 47"/>
                <a:gd name="T10" fmla="*/ 2147483646 w 519"/>
                <a:gd name="T11" fmla="*/ 145760467 h 47"/>
                <a:gd name="T12" fmla="*/ 2147483646 w 519"/>
                <a:gd name="T13" fmla="*/ 34705249 h 47"/>
                <a:gd name="T14" fmla="*/ 2147483646 w 519"/>
                <a:gd name="T15" fmla="*/ 0 h 47"/>
                <a:gd name="T16" fmla="*/ 2147483646 w 519"/>
                <a:gd name="T17" fmla="*/ 111055218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9" h="47">
                  <a:moveTo>
                    <a:pt x="504" y="1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8" y="41"/>
                    <a:pt x="1" y="35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0"/>
                    <a:pt x="8" y="47"/>
                    <a:pt x="17" y="46"/>
                  </a:cubicBezTo>
                  <a:cubicBezTo>
                    <a:pt x="504" y="21"/>
                    <a:pt x="504" y="21"/>
                    <a:pt x="504" y="21"/>
                  </a:cubicBezTo>
                  <a:cubicBezTo>
                    <a:pt x="513" y="21"/>
                    <a:pt x="519" y="14"/>
                    <a:pt x="519" y="5"/>
                  </a:cubicBezTo>
                  <a:cubicBezTo>
                    <a:pt x="519" y="0"/>
                    <a:pt x="519" y="0"/>
                    <a:pt x="519" y="0"/>
                  </a:cubicBezTo>
                  <a:cubicBezTo>
                    <a:pt x="519" y="8"/>
                    <a:pt x="513" y="15"/>
                    <a:pt x="504" y="16"/>
                  </a:cubicBezTo>
                  <a:close/>
                </a:path>
              </a:pathLst>
            </a:custGeom>
            <a:solidFill>
              <a:srgbClr val="D9C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6" name="Freeform 55"/>
            <p:cNvSpPr>
              <a:spLocks/>
            </p:cNvSpPr>
            <p:nvPr/>
          </p:nvSpPr>
          <p:spPr bwMode="auto">
            <a:xfrm>
              <a:off x="3387725" y="5892800"/>
              <a:ext cx="158750" cy="161925"/>
            </a:xfrm>
            <a:custGeom>
              <a:avLst/>
              <a:gdLst>
                <a:gd name="T0" fmla="*/ 420026042 w 60"/>
                <a:gd name="T1" fmla="*/ 373460104 h 61"/>
                <a:gd name="T2" fmla="*/ 392025188 w 60"/>
                <a:gd name="T3" fmla="*/ 408690736 h 61"/>
                <a:gd name="T4" fmla="*/ 49003479 w 60"/>
                <a:gd name="T5" fmla="*/ 422783520 h 61"/>
                <a:gd name="T6" fmla="*/ 14001750 w 60"/>
                <a:gd name="T7" fmla="*/ 394597952 h 61"/>
                <a:gd name="T8" fmla="*/ 0 w 60"/>
                <a:gd name="T9" fmla="*/ 49326071 h 61"/>
                <a:gd name="T10" fmla="*/ 28000854 w 60"/>
                <a:gd name="T11" fmla="*/ 21140503 h 61"/>
                <a:gd name="T12" fmla="*/ 371022563 w 60"/>
                <a:gd name="T13" fmla="*/ 0 h 61"/>
                <a:gd name="T14" fmla="*/ 406024292 w 60"/>
                <a:gd name="T15" fmla="*/ 28185568 h 61"/>
                <a:gd name="T16" fmla="*/ 420026042 w 60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7" name="Freeform 56"/>
            <p:cNvSpPr>
              <a:spLocks/>
            </p:cNvSpPr>
            <p:nvPr/>
          </p:nvSpPr>
          <p:spPr bwMode="auto">
            <a:xfrm>
              <a:off x="3590925" y="58832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34543639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8" name="Freeform 57"/>
            <p:cNvSpPr>
              <a:spLocks/>
            </p:cNvSpPr>
            <p:nvPr/>
          </p:nvSpPr>
          <p:spPr bwMode="auto">
            <a:xfrm>
              <a:off x="3794125" y="5872163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86898438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0 w 61"/>
                <a:gd name="T9" fmla="*/ 55271926 h 61"/>
                <a:gd name="T10" fmla="*/ 34543424 w 61"/>
                <a:gd name="T11" fmla="*/ 20725658 h 61"/>
                <a:gd name="T12" fmla="*/ 366170281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9" name="Freeform 58"/>
            <p:cNvSpPr>
              <a:spLocks/>
            </p:cNvSpPr>
            <p:nvPr/>
          </p:nvSpPr>
          <p:spPr bwMode="auto">
            <a:xfrm>
              <a:off x="4000500" y="5862638"/>
              <a:ext cx="157162" cy="160338"/>
            </a:xfrm>
            <a:custGeom>
              <a:avLst/>
              <a:gdLst>
                <a:gd name="T0" fmla="*/ 411664904 w 60"/>
                <a:gd name="T1" fmla="*/ 366175193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1081921 w 60"/>
                <a:gd name="T15" fmla="*/ 34543639 h 61"/>
                <a:gd name="T16" fmla="*/ 411664904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0" name="Freeform 59"/>
            <p:cNvSpPr>
              <a:spLocks/>
            </p:cNvSpPr>
            <p:nvPr/>
          </p:nvSpPr>
          <p:spPr bwMode="auto">
            <a:xfrm>
              <a:off x="4203700" y="5851525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86903479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0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2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1" name="Freeform 60"/>
            <p:cNvSpPr>
              <a:spLocks/>
            </p:cNvSpPr>
            <p:nvPr/>
          </p:nvSpPr>
          <p:spPr bwMode="auto">
            <a:xfrm>
              <a:off x="4405313" y="5840413"/>
              <a:ext cx="158750" cy="161925"/>
            </a:xfrm>
            <a:custGeom>
              <a:avLst/>
              <a:gdLst>
                <a:gd name="T0" fmla="*/ 420026042 w 60"/>
                <a:gd name="T1" fmla="*/ 380505168 h 61"/>
                <a:gd name="T2" fmla="*/ 392025188 w 60"/>
                <a:gd name="T3" fmla="*/ 408690736 h 61"/>
                <a:gd name="T4" fmla="*/ 49003479 w 60"/>
                <a:gd name="T5" fmla="*/ 429831240 h 61"/>
                <a:gd name="T6" fmla="*/ 21002625 w 60"/>
                <a:gd name="T7" fmla="*/ 401645672 h 61"/>
                <a:gd name="T8" fmla="*/ 0 w 60"/>
                <a:gd name="T9" fmla="*/ 56371136 h 61"/>
                <a:gd name="T10" fmla="*/ 28000854 w 60"/>
                <a:gd name="T11" fmla="*/ 21140503 h 61"/>
                <a:gd name="T12" fmla="*/ 371022563 w 60"/>
                <a:gd name="T13" fmla="*/ 7047719 h 61"/>
                <a:gd name="T14" fmla="*/ 406024292 w 60"/>
                <a:gd name="T15" fmla="*/ 35233287 h 61"/>
                <a:gd name="T16" fmla="*/ 420026042 w 60"/>
                <a:gd name="T17" fmla="*/ 38050516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2" name="Freeform 61"/>
            <p:cNvSpPr>
              <a:spLocks/>
            </p:cNvSpPr>
            <p:nvPr/>
          </p:nvSpPr>
          <p:spPr bwMode="auto">
            <a:xfrm>
              <a:off x="4608513" y="5830888"/>
              <a:ext cx="161925" cy="160338"/>
            </a:xfrm>
            <a:custGeom>
              <a:avLst/>
              <a:gdLst>
                <a:gd name="T0" fmla="*/ 429831240 w 61"/>
                <a:gd name="T1" fmla="*/ 373085498 h 61"/>
                <a:gd name="T2" fmla="*/ 394597952 w 61"/>
                <a:gd name="T3" fmla="*/ 400721461 h 61"/>
                <a:gd name="T4" fmla="*/ 56371136 w 61"/>
                <a:gd name="T5" fmla="*/ 421447119 h 61"/>
                <a:gd name="T6" fmla="*/ 21140503 w 61"/>
                <a:gd name="T7" fmla="*/ 393811156 h 61"/>
                <a:gd name="T8" fmla="*/ 0 w 61"/>
                <a:gd name="T9" fmla="*/ 55271926 h 61"/>
                <a:gd name="T10" fmla="*/ 35233287 w 61"/>
                <a:gd name="T11" fmla="*/ 20725658 h 61"/>
                <a:gd name="T12" fmla="*/ 380505168 w 61"/>
                <a:gd name="T13" fmla="*/ 6907676 h 61"/>
                <a:gd name="T14" fmla="*/ 408690736 w 61"/>
                <a:gd name="T15" fmla="*/ 34543639 h 61"/>
                <a:gd name="T16" fmla="*/ 429831240 w 61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4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4"/>
                  </a:ln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3" name="Freeform 62"/>
            <p:cNvSpPr>
              <a:spLocks/>
            </p:cNvSpPr>
            <p:nvPr/>
          </p:nvSpPr>
          <p:spPr bwMode="auto">
            <a:xfrm>
              <a:off x="3395663" y="60833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40164567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7047719 w 61"/>
                <a:gd name="T9" fmla="*/ 49003479 h 60"/>
                <a:gd name="T10" fmla="*/ 35233287 w 61"/>
                <a:gd name="T11" fmla="*/ 14001750 h 60"/>
                <a:gd name="T12" fmla="*/ 380505168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4" name="Freeform 63"/>
            <p:cNvSpPr>
              <a:spLocks/>
            </p:cNvSpPr>
            <p:nvPr/>
          </p:nvSpPr>
          <p:spPr bwMode="auto">
            <a:xfrm>
              <a:off x="3602038" y="6072188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399026063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5" name="Freeform 64"/>
            <p:cNvSpPr>
              <a:spLocks/>
            </p:cNvSpPr>
            <p:nvPr/>
          </p:nvSpPr>
          <p:spPr bwMode="auto">
            <a:xfrm>
              <a:off x="3805238" y="6062663"/>
              <a:ext cx="157162" cy="157163"/>
            </a:xfrm>
            <a:custGeom>
              <a:avLst/>
              <a:gdLst>
                <a:gd name="T0" fmla="*/ 411664904 w 60"/>
                <a:gd name="T1" fmla="*/ 363641130 h 60"/>
                <a:gd name="T2" fmla="*/ 384221800 w 60"/>
                <a:gd name="T3" fmla="*/ 391087029 h 60"/>
                <a:gd name="T4" fmla="*/ 48028707 w 60"/>
                <a:gd name="T5" fmla="*/ 411670143 h 60"/>
                <a:gd name="T6" fmla="*/ 20582983 w 60"/>
                <a:gd name="T7" fmla="*/ 384224244 h 60"/>
                <a:gd name="T8" fmla="*/ 0 w 60"/>
                <a:gd name="T9" fmla="*/ 48029013 h 60"/>
                <a:gd name="T10" fmla="*/ 27443105 w 60"/>
                <a:gd name="T11" fmla="*/ 13722949 h 60"/>
                <a:gd name="T12" fmla="*/ 363636197 w 60"/>
                <a:gd name="T13" fmla="*/ 0 h 60"/>
                <a:gd name="T14" fmla="*/ 397942042 w 60"/>
                <a:gd name="T15" fmla="*/ 27445899 h 60"/>
                <a:gd name="T16" fmla="*/ 411664904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6" name="Freeform 65"/>
            <p:cNvSpPr>
              <a:spLocks/>
            </p:cNvSpPr>
            <p:nvPr/>
          </p:nvSpPr>
          <p:spPr bwMode="auto">
            <a:xfrm>
              <a:off x="4008438" y="6051550"/>
              <a:ext cx="160337" cy="158750"/>
            </a:xfrm>
            <a:custGeom>
              <a:avLst/>
              <a:gdLst>
                <a:gd name="T0" fmla="*/ 414534228 w 61"/>
                <a:gd name="T1" fmla="*/ 371022563 h 60"/>
                <a:gd name="T2" fmla="*/ 386898438 w 61"/>
                <a:gd name="T3" fmla="*/ 406024292 h 60"/>
                <a:gd name="T4" fmla="*/ 48361319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14001750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14534228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0" y="53"/>
                  </a:moveTo>
                  <a:cubicBezTo>
                    <a:pt x="61" y="55"/>
                    <a:pt x="59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7" name="Freeform 66"/>
            <p:cNvSpPr>
              <a:spLocks/>
            </p:cNvSpPr>
            <p:nvPr/>
          </p:nvSpPr>
          <p:spPr bwMode="auto">
            <a:xfrm>
              <a:off x="4211638" y="6040438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93806071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6907633 w 61"/>
                <a:gd name="T9" fmla="*/ 49003479 h 60"/>
                <a:gd name="T10" fmla="*/ 34543424 w 61"/>
                <a:gd name="T11" fmla="*/ 14001750 h 60"/>
                <a:gd name="T12" fmla="*/ 373080543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7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8" name="Freeform 67"/>
            <p:cNvSpPr>
              <a:spLocks/>
            </p:cNvSpPr>
            <p:nvPr/>
          </p:nvSpPr>
          <p:spPr bwMode="auto">
            <a:xfrm>
              <a:off x="4416425" y="603091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9" name="Freeform 68"/>
            <p:cNvSpPr>
              <a:spLocks/>
            </p:cNvSpPr>
            <p:nvPr/>
          </p:nvSpPr>
          <p:spPr bwMode="auto">
            <a:xfrm>
              <a:off x="4619625" y="6019800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0" name="Freeform 69"/>
            <p:cNvSpPr>
              <a:spLocks/>
            </p:cNvSpPr>
            <p:nvPr/>
          </p:nvSpPr>
          <p:spPr bwMode="auto">
            <a:xfrm>
              <a:off x="3406775" y="6270625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406024292 h 60"/>
                <a:gd name="T4" fmla="*/ 49003479 w 60"/>
                <a:gd name="T5" fmla="*/ 420026042 h 60"/>
                <a:gd name="T6" fmla="*/ 21002625 w 60"/>
                <a:gd name="T7" fmla="*/ 392025188 h 60"/>
                <a:gd name="T8" fmla="*/ 0 w 60"/>
                <a:gd name="T9" fmla="*/ 49003479 h 60"/>
                <a:gd name="T10" fmla="*/ 28000854 w 60"/>
                <a:gd name="T11" fmla="*/ 21002625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6"/>
                    <a:pt x="59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1" name="Freeform 70"/>
            <p:cNvSpPr>
              <a:spLocks/>
            </p:cNvSpPr>
            <p:nvPr/>
          </p:nvSpPr>
          <p:spPr bwMode="auto">
            <a:xfrm>
              <a:off x="3609975" y="6259513"/>
              <a:ext cx="160337" cy="158750"/>
            </a:xfrm>
            <a:custGeom>
              <a:avLst/>
              <a:gdLst>
                <a:gd name="T0" fmla="*/ 421441862 w 61"/>
                <a:gd name="T1" fmla="*/ 371022563 h 60"/>
                <a:gd name="T2" fmla="*/ 386898438 w 61"/>
                <a:gd name="T3" fmla="*/ 406024292 h 60"/>
                <a:gd name="T4" fmla="*/ 55271581 w 61"/>
                <a:gd name="T5" fmla="*/ 420026042 h 60"/>
                <a:gd name="T6" fmla="*/ 20725529 w 61"/>
                <a:gd name="T7" fmla="*/ 392025188 h 60"/>
                <a:gd name="T8" fmla="*/ 0 w 61"/>
                <a:gd name="T9" fmla="*/ 49003479 h 60"/>
                <a:gd name="T10" fmla="*/ 34543424 w 61"/>
                <a:gd name="T11" fmla="*/ 21002625 h 60"/>
                <a:gd name="T12" fmla="*/ 366170281 w 61"/>
                <a:gd name="T13" fmla="*/ 0 h 60"/>
                <a:gd name="T14" fmla="*/ 400716333 w 61"/>
                <a:gd name="T15" fmla="*/ 28000854 h 60"/>
                <a:gd name="T16" fmla="*/ 421441862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2" name="Freeform 71"/>
            <p:cNvSpPr>
              <a:spLocks/>
            </p:cNvSpPr>
            <p:nvPr/>
          </p:nvSpPr>
          <p:spPr bwMode="auto">
            <a:xfrm>
              <a:off x="3814763" y="6249988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14001750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399026063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1"/>
                    <a:pt x="2" y="59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3" name="Freeform 72"/>
            <p:cNvSpPr>
              <a:spLocks/>
            </p:cNvSpPr>
            <p:nvPr/>
          </p:nvSpPr>
          <p:spPr bwMode="auto">
            <a:xfrm>
              <a:off x="4017963" y="6238875"/>
              <a:ext cx="158750" cy="160338"/>
            </a:xfrm>
            <a:custGeom>
              <a:avLst/>
              <a:gdLst>
                <a:gd name="T0" fmla="*/ 420026042 w 60"/>
                <a:gd name="T1" fmla="*/ 366175193 h 61"/>
                <a:gd name="T2" fmla="*/ 392025188 w 60"/>
                <a:gd name="T3" fmla="*/ 400721461 h 61"/>
                <a:gd name="T4" fmla="*/ 49003479 w 60"/>
                <a:gd name="T5" fmla="*/ 414539442 h 61"/>
                <a:gd name="T6" fmla="*/ 21002625 w 60"/>
                <a:gd name="T7" fmla="*/ 386903479 h 61"/>
                <a:gd name="T8" fmla="*/ 0 w 60"/>
                <a:gd name="T9" fmla="*/ 48361621 h 61"/>
                <a:gd name="T10" fmla="*/ 28000854 w 60"/>
                <a:gd name="T11" fmla="*/ 20725658 h 61"/>
                <a:gd name="T12" fmla="*/ 371022563 w 60"/>
                <a:gd name="T13" fmla="*/ 0 h 61"/>
                <a:gd name="T14" fmla="*/ 406024292 w 60"/>
                <a:gd name="T15" fmla="*/ 27635963 h 61"/>
                <a:gd name="T16" fmla="*/ 420026042 w 60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3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4" name="Freeform 73"/>
            <p:cNvSpPr>
              <a:spLocks/>
            </p:cNvSpPr>
            <p:nvPr/>
          </p:nvSpPr>
          <p:spPr bwMode="auto">
            <a:xfrm>
              <a:off x="4221163" y="6227763"/>
              <a:ext cx="161925" cy="161925"/>
            </a:xfrm>
            <a:custGeom>
              <a:avLst/>
              <a:gdLst>
                <a:gd name="T0" fmla="*/ 422783520 w 61"/>
                <a:gd name="T1" fmla="*/ 373460104 h 61"/>
                <a:gd name="T2" fmla="*/ 394597952 w 61"/>
                <a:gd name="T3" fmla="*/ 408690736 h 61"/>
                <a:gd name="T4" fmla="*/ 49326071 w 61"/>
                <a:gd name="T5" fmla="*/ 429831240 h 61"/>
                <a:gd name="T6" fmla="*/ 21140503 w 61"/>
                <a:gd name="T7" fmla="*/ 394597952 h 61"/>
                <a:gd name="T8" fmla="*/ 0 w 61"/>
                <a:gd name="T9" fmla="*/ 49326071 h 61"/>
                <a:gd name="T10" fmla="*/ 28185568 w 61"/>
                <a:gd name="T11" fmla="*/ 21140503 h 61"/>
                <a:gd name="T12" fmla="*/ 373460104 w 61"/>
                <a:gd name="T13" fmla="*/ 0 h 61"/>
                <a:gd name="T14" fmla="*/ 408690736 w 61"/>
                <a:gd name="T15" fmla="*/ 35233287 h 61"/>
                <a:gd name="T16" fmla="*/ 422783520 w 61"/>
                <a:gd name="T17" fmla="*/ 373460104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0" y="53"/>
                  </a:moveTo>
                  <a:cubicBezTo>
                    <a:pt x="61" y="56"/>
                    <a:pt x="59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5" name="Freeform 74"/>
            <p:cNvSpPr>
              <a:spLocks/>
            </p:cNvSpPr>
            <p:nvPr/>
          </p:nvSpPr>
          <p:spPr bwMode="auto">
            <a:xfrm>
              <a:off x="4424363" y="6218238"/>
              <a:ext cx="160337" cy="160338"/>
            </a:xfrm>
            <a:custGeom>
              <a:avLst/>
              <a:gdLst>
                <a:gd name="T0" fmla="*/ 421441862 w 61"/>
                <a:gd name="T1" fmla="*/ 366175193 h 61"/>
                <a:gd name="T2" fmla="*/ 393806071 w 61"/>
                <a:gd name="T3" fmla="*/ 400721461 h 61"/>
                <a:gd name="T4" fmla="*/ 55271581 w 61"/>
                <a:gd name="T5" fmla="*/ 421447119 h 61"/>
                <a:gd name="T6" fmla="*/ 20725529 w 61"/>
                <a:gd name="T7" fmla="*/ 386903479 h 61"/>
                <a:gd name="T8" fmla="*/ 6907633 w 61"/>
                <a:gd name="T9" fmla="*/ 55271926 h 61"/>
                <a:gd name="T10" fmla="*/ 34543424 w 61"/>
                <a:gd name="T11" fmla="*/ 20725658 h 61"/>
                <a:gd name="T12" fmla="*/ 373080543 w 61"/>
                <a:gd name="T13" fmla="*/ 0 h 61"/>
                <a:gd name="T14" fmla="*/ 400716333 w 61"/>
                <a:gd name="T15" fmla="*/ 34543639 h 61"/>
                <a:gd name="T16" fmla="*/ 421441862 w 61"/>
                <a:gd name="T17" fmla="*/ 366175193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1">
                  <a:moveTo>
                    <a:pt x="61" y="53"/>
                  </a:moveTo>
                  <a:cubicBezTo>
                    <a:pt x="61" y="56"/>
                    <a:pt x="59" y="58"/>
                    <a:pt x="57" y="5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3" y="59"/>
                    <a:pt x="3" y="5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5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6" name="Freeform 75"/>
            <p:cNvSpPr>
              <a:spLocks/>
            </p:cNvSpPr>
            <p:nvPr/>
          </p:nvSpPr>
          <p:spPr bwMode="auto">
            <a:xfrm>
              <a:off x="3417888" y="6457950"/>
              <a:ext cx="157162" cy="160338"/>
            </a:xfrm>
            <a:custGeom>
              <a:avLst/>
              <a:gdLst>
                <a:gd name="T0" fmla="*/ 411664904 w 60"/>
                <a:gd name="T1" fmla="*/ 373085498 h 61"/>
                <a:gd name="T2" fmla="*/ 384221800 w 60"/>
                <a:gd name="T3" fmla="*/ 400721461 h 61"/>
                <a:gd name="T4" fmla="*/ 48028707 w 60"/>
                <a:gd name="T5" fmla="*/ 421447119 h 61"/>
                <a:gd name="T6" fmla="*/ 13722862 w 60"/>
                <a:gd name="T7" fmla="*/ 393811156 h 61"/>
                <a:gd name="T8" fmla="*/ 0 w 60"/>
                <a:gd name="T9" fmla="*/ 55271926 h 61"/>
                <a:gd name="T10" fmla="*/ 27443105 w 60"/>
                <a:gd name="T11" fmla="*/ 20725658 h 61"/>
                <a:gd name="T12" fmla="*/ 363636197 w 60"/>
                <a:gd name="T13" fmla="*/ 6907676 h 61"/>
                <a:gd name="T14" fmla="*/ 397942042 w 60"/>
                <a:gd name="T15" fmla="*/ 34543639 h 61"/>
                <a:gd name="T16" fmla="*/ 411664904 w 60"/>
                <a:gd name="T17" fmla="*/ 373085498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1">
                  <a:moveTo>
                    <a:pt x="60" y="54"/>
                  </a:moveTo>
                  <a:cubicBezTo>
                    <a:pt x="60" y="56"/>
                    <a:pt x="58" y="58"/>
                    <a:pt x="56" y="58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2" y="59"/>
                    <a:pt x="2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2"/>
                    <a:pt x="58" y="5"/>
                  </a:cubicBezTo>
                  <a:lnTo>
                    <a:pt x="60" y="54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7" name="Freeform 76"/>
            <p:cNvSpPr>
              <a:spLocks/>
            </p:cNvSpPr>
            <p:nvPr/>
          </p:nvSpPr>
          <p:spPr bwMode="auto">
            <a:xfrm>
              <a:off x="3621088" y="6450013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8" name="Freeform 77"/>
            <p:cNvSpPr>
              <a:spLocks/>
            </p:cNvSpPr>
            <p:nvPr/>
          </p:nvSpPr>
          <p:spPr bwMode="auto">
            <a:xfrm>
              <a:off x="3822700" y="6438900"/>
              <a:ext cx="161925" cy="158750"/>
            </a:xfrm>
            <a:custGeom>
              <a:avLst/>
              <a:gdLst>
                <a:gd name="T0" fmla="*/ 429831240 w 61"/>
                <a:gd name="T1" fmla="*/ 371022563 h 60"/>
                <a:gd name="T2" fmla="*/ 394597952 w 61"/>
                <a:gd name="T3" fmla="*/ 399026063 h 60"/>
                <a:gd name="T4" fmla="*/ 56371136 w 61"/>
                <a:gd name="T5" fmla="*/ 420026042 h 60"/>
                <a:gd name="T6" fmla="*/ 21140503 w 61"/>
                <a:gd name="T7" fmla="*/ 392025188 h 60"/>
                <a:gd name="T8" fmla="*/ 0 w 61"/>
                <a:gd name="T9" fmla="*/ 49003479 h 60"/>
                <a:gd name="T10" fmla="*/ 35233287 w 61"/>
                <a:gd name="T11" fmla="*/ 14001750 h 60"/>
                <a:gd name="T12" fmla="*/ 373460104 w 61"/>
                <a:gd name="T13" fmla="*/ 0 h 60"/>
                <a:gd name="T14" fmla="*/ 408690736 w 61"/>
                <a:gd name="T15" fmla="*/ 28000854 h 60"/>
                <a:gd name="T16" fmla="*/ 429831240 w 61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60">
                  <a:moveTo>
                    <a:pt x="61" y="53"/>
                  </a:moveTo>
                  <a:cubicBezTo>
                    <a:pt x="61" y="55"/>
                    <a:pt x="59" y="57"/>
                    <a:pt x="56" y="57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1"/>
                    <a:pt x="58" y="4"/>
                  </a:cubicBezTo>
                  <a:lnTo>
                    <a:pt x="61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49" name="Freeform 78"/>
            <p:cNvSpPr>
              <a:spLocks/>
            </p:cNvSpPr>
            <p:nvPr/>
          </p:nvSpPr>
          <p:spPr bwMode="auto">
            <a:xfrm>
              <a:off x="4029075" y="6429375"/>
              <a:ext cx="158750" cy="157163"/>
            </a:xfrm>
            <a:custGeom>
              <a:avLst/>
              <a:gdLst>
                <a:gd name="T0" fmla="*/ 420026042 w 60"/>
                <a:gd name="T1" fmla="*/ 363641130 h 60"/>
                <a:gd name="T2" fmla="*/ 392025188 w 60"/>
                <a:gd name="T3" fmla="*/ 391087029 h 60"/>
                <a:gd name="T4" fmla="*/ 49003479 w 60"/>
                <a:gd name="T5" fmla="*/ 411670143 h 60"/>
                <a:gd name="T6" fmla="*/ 14001750 w 60"/>
                <a:gd name="T7" fmla="*/ 384224244 h 60"/>
                <a:gd name="T8" fmla="*/ 0 w 60"/>
                <a:gd name="T9" fmla="*/ 48029013 h 60"/>
                <a:gd name="T10" fmla="*/ 28000854 w 60"/>
                <a:gd name="T11" fmla="*/ 13722949 h 60"/>
                <a:gd name="T12" fmla="*/ 371022563 w 60"/>
                <a:gd name="T13" fmla="*/ 0 h 60"/>
                <a:gd name="T14" fmla="*/ 399026063 w 60"/>
                <a:gd name="T15" fmla="*/ 27445899 h 60"/>
                <a:gd name="T16" fmla="*/ 420026042 w 60"/>
                <a:gd name="T17" fmla="*/ 363641130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1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1"/>
                    <a:pt x="57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0" name="Freeform 79"/>
            <p:cNvSpPr>
              <a:spLocks/>
            </p:cNvSpPr>
            <p:nvPr/>
          </p:nvSpPr>
          <p:spPr bwMode="auto">
            <a:xfrm>
              <a:off x="4232275" y="6418263"/>
              <a:ext cx="158750" cy="158750"/>
            </a:xfrm>
            <a:custGeom>
              <a:avLst/>
              <a:gdLst>
                <a:gd name="T0" fmla="*/ 420026042 w 60"/>
                <a:gd name="T1" fmla="*/ 371022563 h 60"/>
                <a:gd name="T2" fmla="*/ 392025188 w 60"/>
                <a:gd name="T3" fmla="*/ 399026063 h 60"/>
                <a:gd name="T4" fmla="*/ 49003479 w 60"/>
                <a:gd name="T5" fmla="*/ 420026042 h 60"/>
                <a:gd name="T6" fmla="*/ 14001750 w 60"/>
                <a:gd name="T7" fmla="*/ 392025188 h 60"/>
                <a:gd name="T8" fmla="*/ 0 w 60"/>
                <a:gd name="T9" fmla="*/ 49003479 h 60"/>
                <a:gd name="T10" fmla="*/ 28000854 w 60"/>
                <a:gd name="T11" fmla="*/ 14001750 h 60"/>
                <a:gd name="T12" fmla="*/ 371022563 w 60"/>
                <a:gd name="T13" fmla="*/ 0 h 60"/>
                <a:gd name="T14" fmla="*/ 406024292 w 60"/>
                <a:gd name="T15" fmla="*/ 28000854 h 60"/>
                <a:gd name="T16" fmla="*/ 420026042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8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2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7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1" name="Freeform 80"/>
            <p:cNvSpPr>
              <a:spLocks/>
            </p:cNvSpPr>
            <p:nvPr/>
          </p:nvSpPr>
          <p:spPr bwMode="auto">
            <a:xfrm>
              <a:off x="4435475" y="6407150"/>
              <a:ext cx="157162" cy="158750"/>
            </a:xfrm>
            <a:custGeom>
              <a:avLst/>
              <a:gdLst>
                <a:gd name="T0" fmla="*/ 411664904 w 60"/>
                <a:gd name="T1" fmla="*/ 371022563 h 60"/>
                <a:gd name="T2" fmla="*/ 384221800 w 60"/>
                <a:gd name="T3" fmla="*/ 399026063 h 60"/>
                <a:gd name="T4" fmla="*/ 48028707 w 60"/>
                <a:gd name="T5" fmla="*/ 420026042 h 60"/>
                <a:gd name="T6" fmla="*/ 20582983 w 60"/>
                <a:gd name="T7" fmla="*/ 392025188 h 60"/>
                <a:gd name="T8" fmla="*/ 0 w 60"/>
                <a:gd name="T9" fmla="*/ 49003479 h 60"/>
                <a:gd name="T10" fmla="*/ 27443105 w 60"/>
                <a:gd name="T11" fmla="*/ 14001750 h 60"/>
                <a:gd name="T12" fmla="*/ 363636197 w 60"/>
                <a:gd name="T13" fmla="*/ 0 h 60"/>
                <a:gd name="T14" fmla="*/ 397942042 w 60"/>
                <a:gd name="T15" fmla="*/ 28000854 h 60"/>
                <a:gd name="T16" fmla="*/ 411664904 w 60"/>
                <a:gd name="T17" fmla="*/ 371022563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60">
                  <a:moveTo>
                    <a:pt x="60" y="53"/>
                  </a:moveTo>
                  <a:cubicBezTo>
                    <a:pt x="60" y="55"/>
                    <a:pt x="59" y="57"/>
                    <a:pt x="56" y="57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3" y="58"/>
                    <a:pt x="3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4"/>
                  </a:cubicBezTo>
                  <a:lnTo>
                    <a:pt x="60" y="53"/>
                  </a:lnTo>
                  <a:close/>
                </a:path>
              </a:pathLst>
            </a:custGeom>
            <a:solidFill>
              <a:srgbClr val="D5CA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2" name="Freeform 81"/>
            <p:cNvSpPr>
              <a:spLocks/>
            </p:cNvSpPr>
            <p:nvPr/>
          </p:nvSpPr>
          <p:spPr bwMode="auto">
            <a:xfrm>
              <a:off x="4630738" y="6207125"/>
              <a:ext cx="168275" cy="347663"/>
            </a:xfrm>
            <a:custGeom>
              <a:avLst/>
              <a:gdLst>
                <a:gd name="T0" fmla="*/ 366400407 w 64"/>
                <a:gd name="T1" fmla="*/ 0 h 132"/>
                <a:gd name="T2" fmla="*/ 27652315 w 64"/>
                <a:gd name="T3" fmla="*/ 20809738 h 132"/>
                <a:gd name="T4" fmla="*/ 0 w 64"/>
                <a:gd name="T5" fmla="*/ 55494389 h 132"/>
                <a:gd name="T6" fmla="*/ 13827472 w 64"/>
                <a:gd name="T7" fmla="*/ 332974238 h 132"/>
                <a:gd name="T8" fmla="*/ 13827472 w 64"/>
                <a:gd name="T9" fmla="*/ 388468628 h 132"/>
                <a:gd name="T10" fmla="*/ 41479788 w 64"/>
                <a:gd name="T11" fmla="*/ 887931302 h 132"/>
                <a:gd name="T12" fmla="*/ 76044524 w 64"/>
                <a:gd name="T13" fmla="*/ 915678497 h 132"/>
                <a:gd name="T14" fmla="*/ 407880195 w 64"/>
                <a:gd name="T15" fmla="*/ 901803582 h 132"/>
                <a:gd name="T16" fmla="*/ 442444932 w 64"/>
                <a:gd name="T17" fmla="*/ 867118931 h 132"/>
                <a:gd name="T18" fmla="*/ 414792616 w 64"/>
                <a:gd name="T19" fmla="*/ 367658890 h 132"/>
                <a:gd name="T20" fmla="*/ 414792616 w 64"/>
                <a:gd name="T21" fmla="*/ 312161867 h 132"/>
                <a:gd name="T22" fmla="*/ 394052723 w 64"/>
                <a:gd name="T23" fmla="*/ 34684652 h 132"/>
                <a:gd name="T24" fmla="*/ 366400407 w 64"/>
                <a:gd name="T25" fmla="*/ 0 h 13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132">
                  <a:moveTo>
                    <a:pt x="53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5"/>
                    <a:pt x="0" y="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6" y="128"/>
                    <a:pt x="6" y="128"/>
                    <a:pt x="6" y="128"/>
                  </a:cubicBezTo>
                  <a:cubicBezTo>
                    <a:pt x="6" y="130"/>
                    <a:pt x="8" y="132"/>
                    <a:pt x="11" y="132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2" y="129"/>
                    <a:pt x="64" y="127"/>
                    <a:pt x="64" y="12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2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3" name="Freeform 93"/>
            <p:cNvSpPr>
              <a:spLocks/>
            </p:cNvSpPr>
            <p:nvPr/>
          </p:nvSpPr>
          <p:spPr bwMode="auto">
            <a:xfrm>
              <a:off x="3465513" y="6223000"/>
              <a:ext cx="1103312" cy="1519238"/>
            </a:xfrm>
            <a:custGeom>
              <a:avLst/>
              <a:gdLst>
                <a:gd name="T0" fmla="*/ 90139800 w 419"/>
                <a:gd name="T1" fmla="*/ 1794842544 h 576"/>
                <a:gd name="T2" fmla="*/ 1060864770 w 419"/>
                <a:gd name="T3" fmla="*/ 2147483646 h 576"/>
                <a:gd name="T4" fmla="*/ 1220342068 w 419"/>
                <a:gd name="T5" fmla="*/ 2147483646 h 576"/>
                <a:gd name="T6" fmla="*/ 1206472989 w 419"/>
                <a:gd name="T7" fmla="*/ 2147483646 h 576"/>
                <a:gd name="T8" fmla="*/ 1733440079 w 419"/>
                <a:gd name="T9" fmla="*/ 2147483646 h 576"/>
                <a:gd name="T10" fmla="*/ 2147483646 w 419"/>
                <a:gd name="T11" fmla="*/ 2147483646 h 576"/>
                <a:gd name="T12" fmla="*/ 2147483646 w 419"/>
                <a:gd name="T13" fmla="*/ 2147483646 h 576"/>
                <a:gd name="T14" fmla="*/ 2147483646 w 419"/>
                <a:gd name="T15" fmla="*/ 2147483646 h 576"/>
                <a:gd name="T16" fmla="*/ 2147483646 w 419"/>
                <a:gd name="T17" fmla="*/ 2147483646 h 576"/>
                <a:gd name="T18" fmla="*/ 2147483646 w 419"/>
                <a:gd name="T19" fmla="*/ 2147483646 h 576"/>
                <a:gd name="T20" fmla="*/ 2147483646 w 419"/>
                <a:gd name="T21" fmla="*/ 2147483646 h 576"/>
                <a:gd name="T22" fmla="*/ 2147483646 w 419"/>
                <a:gd name="T23" fmla="*/ 1175692395 h 576"/>
                <a:gd name="T24" fmla="*/ 2147483646 w 419"/>
                <a:gd name="T25" fmla="*/ 932205492 h 576"/>
                <a:gd name="T26" fmla="*/ 2147483646 w 419"/>
                <a:gd name="T27" fmla="*/ 1043513413 h 576"/>
                <a:gd name="T28" fmla="*/ 2147483646 w 419"/>
                <a:gd name="T29" fmla="*/ 918292331 h 576"/>
                <a:gd name="T30" fmla="*/ 2052392042 w 419"/>
                <a:gd name="T31" fmla="*/ 1029600253 h 576"/>
                <a:gd name="T32" fmla="*/ 1851312772 w 419"/>
                <a:gd name="T33" fmla="*/ 911334432 h 576"/>
                <a:gd name="T34" fmla="*/ 1677969027 w 419"/>
                <a:gd name="T35" fmla="*/ 980902872 h 576"/>
                <a:gd name="T36" fmla="*/ 1698771330 w 419"/>
                <a:gd name="T37" fmla="*/ 250442164 h 576"/>
                <a:gd name="T38" fmla="*/ 1463023310 w 419"/>
                <a:gd name="T39" fmla="*/ 0 h 576"/>
                <a:gd name="T40" fmla="*/ 1220342068 w 419"/>
                <a:gd name="T41" fmla="*/ 236529004 h 576"/>
                <a:gd name="T42" fmla="*/ 1199539765 w 419"/>
                <a:gd name="T43" fmla="*/ 1140908175 h 576"/>
                <a:gd name="T44" fmla="*/ 1185673319 w 419"/>
                <a:gd name="T45" fmla="*/ 1690492521 h 576"/>
                <a:gd name="T46" fmla="*/ 1171804240 w 419"/>
                <a:gd name="T47" fmla="*/ 2147483646 h 576"/>
                <a:gd name="T48" fmla="*/ 436827290 w 419"/>
                <a:gd name="T49" fmla="*/ 1460918779 h 576"/>
                <a:gd name="T50" fmla="*/ 97073024 w 419"/>
                <a:gd name="T51" fmla="*/ 1453960880 h 576"/>
                <a:gd name="T52" fmla="*/ 90139800 w 419"/>
                <a:gd name="T53" fmla="*/ 1794842544 h 57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19" h="576">
                  <a:moveTo>
                    <a:pt x="13" y="258"/>
                  </a:moveTo>
                  <a:cubicBezTo>
                    <a:pt x="153" y="404"/>
                    <a:pt x="153" y="404"/>
                    <a:pt x="153" y="404"/>
                  </a:cubicBezTo>
                  <a:cubicBezTo>
                    <a:pt x="159" y="412"/>
                    <a:pt x="167" y="418"/>
                    <a:pt x="176" y="423"/>
                  </a:cubicBezTo>
                  <a:cubicBezTo>
                    <a:pt x="174" y="495"/>
                    <a:pt x="174" y="495"/>
                    <a:pt x="174" y="495"/>
                  </a:cubicBezTo>
                  <a:cubicBezTo>
                    <a:pt x="173" y="537"/>
                    <a:pt x="207" y="572"/>
                    <a:pt x="250" y="573"/>
                  </a:cubicBezTo>
                  <a:cubicBezTo>
                    <a:pt x="312" y="575"/>
                    <a:pt x="312" y="575"/>
                    <a:pt x="312" y="575"/>
                  </a:cubicBezTo>
                  <a:cubicBezTo>
                    <a:pt x="355" y="576"/>
                    <a:pt x="390" y="542"/>
                    <a:pt x="391" y="499"/>
                  </a:cubicBezTo>
                  <a:cubicBezTo>
                    <a:pt x="393" y="424"/>
                    <a:pt x="393" y="424"/>
                    <a:pt x="393" y="424"/>
                  </a:cubicBezTo>
                  <a:cubicBezTo>
                    <a:pt x="405" y="416"/>
                    <a:pt x="414" y="402"/>
                    <a:pt x="414" y="386"/>
                  </a:cubicBezTo>
                  <a:cubicBezTo>
                    <a:pt x="414" y="384"/>
                    <a:pt x="414" y="383"/>
                    <a:pt x="414" y="382"/>
                  </a:cubicBezTo>
                  <a:cubicBezTo>
                    <a:pt x="414" y="381"/>
                    <a:pt x="414" y="379"/>
                    <a:pt x="414" y="378"/>
                  </a:cubicBezTo>
                  <a:cubicBezTo>
                    <a:pt x="419" y="169"/>
                    <a:pt x="419" y="169"/>
                    <a:pt x="419" y="169"/>
                  </a:cubicBezTo>
                  <a:cubicBezTo>
                    <a:pt x="419" y="150"/>
                    <a:pt x="404" y="134"/>
                    <a:pt x="385" y="134"/>
                  </a:cubicBezTo>
                  <a:cubicBezTo>
                    <a:pt x="372" y="134"/>
                    <a:pt x="361" y="140"/>
                    <a:pt x="355" y="150"/>
                  </a:cubicBezTo>
                  <a:cubicBezTo>
                    <a:pt x="349" y="140"/>
                    <a:pt x="338" y="133"/>
                    <a:pt x="326" y="132"/>
                  </a:cubicBezTo>
                  <a:cubicBezTo>
                    <a:pt x="314" y="132"/>
                    <a:pt x="302" y="139"/>
                    <a:pt x="296" y="148"/>
                  </a:cubicBezTo>
                  <a:cubicBezTo>
                    <a:pt x="290" y="138"/>
                    <a:pt x="280" y="131"/>
                    <a:pt x="267" y="131"/>
                  </a:cubicBezTo>
                  <a:cubicBezTo>
                    <a:pt x="258" y="131"/>
                    <a:pt x="249" y="135"/>
                    <a:pt x="242" y="141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5" y="17"/>
                    <a:pt x="230" y="1"/>
                    <a:pt x="211" y="0"/>
                  </a:cubicBezTo>
                  <a:cubicBezTo>
                    <a:pt x="192" y="0"/>
                    <a:pt x="176" y="15"/>
                    <a:pt x="176" y="34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1" y="243"/>
                    <a:pt x="171" y="243"/>
                    <a:pt x="171" y="243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50" y="197"/>
                    <a:pt x="28" y="196"/>
                    <a:pt x="14" y="209"/>
                  </a:cubicBezTo>
                  <a:cubicBezTo>
                    <a:pt x="0" y="223"/>
                    <a:pt x="0" y="244"/>
                    <a:pt x="13" y="258"/>
                  </a:cubicBez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Freeform 94"/>
            <p:cNvSpPr>
              <a:spLocks/>
            </p:cNvSpPr>
            <p:nvPr/>
          </p:nvSpPr>
          <p:spPr bwMode="auto">
            <a:xfrm>
              <a:off x="3878263" y="7410450"/>
              <a:ext cx="701675" cy="639763"/>
            </a:xfrm>
            <a:custGeom>
              <a:avLst/>
              <a:gdLst>
                <a:gd name="T0" fmla="*/ 1113909063 w 442"/>
                <a:gd name="T1" fmla="*/ 977821389 h 403"/>
                <a:gd name="T2" fmla="*/ 75604688 w 442"/>
                <a:gd name="T3" fmla="*/ 1015624556 h 403"/>
                <a:gd name="T4" fmla="*/ 0 w 442"/>
                <a:gd name="T5" fmla="*/ 37803167 h 403"/>
                <a:gd name="T6" fmla="*/ 1038304375 w 442"/>
                <a:gd name="T7" fmla="*/ 0 h 403"/>
                <a:gd name="T8" fmla="*/ 1113909063 w 442"/>
                <a:gd name="T9" fmla="*/ 977821389 h 4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2" h="403">
                  <a:moveTo>
                    <a:pt x="442" y="388"/>
                  </a:moveTo>
                  <a:lnTo>
                    <a:pt x="30" y="403"/>
                  </a:lnTo>
                  <a:lnTo>
                    <a:pt x="0" y="15"/>
                  </a:lnTo>
                  <a:lnTo>
                    <a:pt x="412" y="0"/>
                  </a:lnTo>
                  <a:lnTo>
                    <a:pt x="442" y="3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5" name="Freeform 95"/>
            <p:cNvSpPr>
              <a:spLocks/>
            </p:cNvSpPr>
            <p:nvPr/>
          </p:nvSpPr>
          <p:spPr bwMode="auto">
            <a:xfrm>
              <a:off x="3784600" y="7586663"/>
              <a:ext cx="938212" cy="906463"/>
            </a:xfrm>
            <a:custGeom>
              <a:avLst/>
              <a:gdLst>
                <a:gd name="T0" fmla="*/ 1489410756 w 591"/>
                <a:gd name="T1" fmla="*/ 1388607653 h 571"/>
                <a:gd name="T2" fmla="*/ 98285248 w 591"/>
                <a:gd name="T3" fmla="*/ 1439010806 h 571"/>
                <a:gd name="T4" fmla="*/ 0 w 591"/>
                <a:gd name="T5" fmla="*/ 50403153 h 571"/>
                <a:gd name="T6" fmla="*/ 1383564250 w 591"/>
                <a:gd name="T7" fmla="*/ 0 h 571"/>
                <a:gd name="T8" fmla="*/ 1489410756 w 591"/>
                <a:gd name="T9" fmla="*/ 1388607653 h 5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1" h="571">
                  <a:moveTo>
                    <a:pt x="591" y="551"/>
                  </a:moveTo>
                  <a:lnTo>
                    <a:pt x="39" y="571"/>
                  </a:lnTo>
                  <a:lnTo>
                    <a:pt x="0" y="20"/>
                  </a:lnTo>
                  <a:lnTo>
                    <a:pt x="549" y="0"/>
                  </a:lnTo>
                  <a:lnTo>
                    <a:pt x="591" y="551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8" name="组合 121"/>
          <p:cNvGrpSpPr>
            <a:grpSpLocks/>
          </p:cNvGrpSpPr>
          <p:nvPr/>
        </p:nvGrpSpPr>
        <p:grpSpPr bwMode="auto">
          <a:xfrm>
            <a:off x="9101138" y="2673350"/>
            <a:ext cx="3998912" cy="2135188"/>
            <a:chOff x="6116638" y="2541588"/>
            <a:chExt cx="4614862" cy="2463800"/>
          </a:xfrm>
        </p:grpSpPr>
        <p:sp>
          <p:nvSpPr>
            <p:cNvPr id="3105" name="Freeform 96"/>
            <p:cNvSpPr>
              <a:spLocks/>
            </p:cNvSpPr>
            <p:nvPr/>
          </p:nvSpPr>
          <p:spPr bwMode="auto">
            <a:xfrm>
              <a:off x="8397875" y="3294063"/>
              <a:ext cx="284162" cy="487363"/>
            </a:xfrm>
            <a:custGeom>
              <a:avLst/>
              <a:gdLst>
                <a:gd name="T0" fmla="*/ 263068234 w 108"/>
                <a:gd name="T1" fmla="*/ 27761250 h 185"/>
                <a:gd name="T2" fmla="*/ 609209123 w 108"/>
                <a:gd name="T3" fmla="*/ 270660335 h 185"/>
                <a:gd name="T4" fmla="*/ 719974418 w 108"/>
                <a:gd name="T5" fmla="*/ 909145381 h 185"/>
                <a:gd name="T6" fmla="*/ 477676322 w 108"/>
                <a:gd name="T7" fmla="*/ 1256145203 h 185"/>
                <a:gd name="T8" fmla="*/ 131532801 w 108"/>
                <a:gd name="T9" fmla="*/ 1013246118 h 185"/>
                <a:gd name="T10" fmla="*/ 27692639 w 108"/>
                <a:gd name="T11" fmla="*/ 374761072 h 185"/>
                <a:gd name="T12" fmla="*/ 263068234 w 108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5">
                  <a:moveTo>
                    <a:pt x="38" y="4"/>
                  </a:moveTo>
                  <a:cubicBezTo>
                    <a:pt x="62" y="0"/>
                    <a:pt x="84" y="16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5"/>
                    <a:pt x="92" y="177"/>
                    <a:pt x="69" y="181"/>
                  </a:cubicBezTo>
                  <a:cubicBezTo>
                    <a:pt x="46" y="185"/>
                    <a:pt x="23" y="169"/>
                    <a:pt x="19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5" y="8"/>
                    <a:pt x="38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6" name="Freeform 97"/>
            <p:cNvSpPr>
              <a:spLocks/>
            </p:cNvSpPr>
            <p:nvPr/>
          </p:nvSpPr>
          <p:spPr bwMode="auto">
            <a:xfrm>
              <a:off x="8194675" y="3367088"/>
              <a:ext cx="287337" cy="487363"/>
            </a:xfrm>
            <a:custGeom>
              <a:avLst/>
              <a:gdLst>
                <a:gd name="T0" fmla="*/ 271016786 w 109"/>
                <a:gd name="T1" fmla="*/ 27761250 h 185"/>
                <a:gd name="T2" fmla="*/ 618473122 w 109"/>
                <a:gd name="T3" fmla="*/ 270660335 h 185"/>
                <a:gd name="T4" fmla="*/ 729659360 w 109"/>
                <a:gd name="T5" fmla="*/ 909145381 h 185"/>
                <a:gd name="T6" fmla="*/ 486437816 w 109"/>
                <a:gd name="T7" fmla="*/ 1256145203 h 185"/>
                <a:gd name="T8" fmla="*/ 138981480 w 109"/>
                <a:gd name="T9" fmla="*/ 1013246118 h 185"/>
                <a:gd name="T10" fmla="*/ 27795242 w 109"/>
                <a:gd name="T11" fmla="*/ 374761072 h 185"/>
                <a:gd name="T12" fmla="*/ 271016786 w 109"/>
                <a:gd name="T13" fmla="*/ 27761250 h 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9" h="185">
                  <a:moveTo>
                    <a:pt x="39" y="4"/>
                  </a:moveTo>
                  <a:cubicBezTo>
                    <a:pt x="62" y="0"/>
                    <a:pt x="85" y="16"/>
                    <a:pt x="89" y="3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9" y="154"/>
                    <a:pt x="93" y="177"/>
                    <a:pt x="70" y="181"/>
                  </a:cubicBezTo>
                  <a:cubicBezTo>
                    <a:pt x="46" y="185"/>
                    <a:pt x="24" y="169"/>
                    <a:pt x="20" y="146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7" name="Freeform 98"/>
            <p:cNvSpPr>
              <a:spLocks/>
            </p:cNvSpPr>
            <p:nvPr/>
          </p:nvSpPr>
          <p:spPr bwMode="auto">
            <a:xfrm>
              <a:off x="7988300" y="3403600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16037313 w 108"/>
                <a:gd name="T3" fmla="*/ 271830714 h 184"/>
                <a:gd name="T4" fmla="*/ 728046021 w 108"/>
                <a:gd name="T5" fmla="*/ 913074834 h 184"/>
                <a:gd name="T6" fmla="*/ 483031271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4" y="15"/>
                    <a:pt x="88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2" y="176"/>
                    <a:pt x="69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5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8" name="Freeform 99"/>
            <p:cNvSpPr>
              <a:spLocks/>
            </p:cNvSpPr>
            <p:nvPr/>
          </p:nvSpPr>
          <p:spPr bwMode="auto">
            <a:xfrm>
              <a:off x="7780338" y="3419475"/>
              <a:ext cx="285750" cy="485775"/>
            </a:xfrm>
            <a:custGeom>
              <a:avLst/>
              <a:gdLst>
                <a:gd name="T0" fmla="*/ 273018250 w 108"/>
                <a:gd name="T1" fmla="*/ 27879261 h 184"/>
                <a:gd name="T2" fmla="*/ 623038188 w 108"/>
                <a:gd name="T3" fmla="*/ 271830714 h 184"/>
                <a:gd name="T4" fmla="*/ 728046021 w 108"/>
                <a:gd name="T5" fmla="*/ 913074834 h 184"/>
                <a:gd name="T6" fmla="*/ 490029500 w 108"/>
                <a:gd name="T7" fmla="*/ 1254606340 h 184"/>
                <a:gd name="T8" fmla="*/ 140009563 w 108"/>
                <a:gd name="T9" fmla="*/ 1010654888 h 184"/>
                <a:gd name="T10" fmla="*/ 28000854 w 108"/>
                <a:gd name="T11" fmla="*/ 369410767 h 184"/>
                <a:gd name="T12" fmla="*/ 273018250 w 108"/>
                <a:gd name="T13" fmla="*/ 27879261 h 1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" h="184">
                  <a:moveTo>
                    <a:pt x="39" y="4"/>
                  </a:moveTo>
                  <a:cubicBezTo>
                    <a:pt x="62" y="0"/>
                    <a:pt x="85" y="15"/>
                    <a:pt x="89" y="39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08" y="154"/>
                    <a:pt x="93" y="176"/>
                    <a:pt x="70" y="180"/>
                  </a:cubicBezTo>
                  <a:cubicBezTo>
                    <a:pt x="46" y="184"/>
                    <a:pt x="24" y="169"/>
                    <a:pt x="20" y="14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30"/>
                    <a:pt x="16" y="8"/>
                    <a:pt x="39" y="4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9" name="Freeform 100"/>
            <p:cNvSpPr>
              <a:spLocks/>
            </p:cNvSpPr>
            <p:nvPr/>
          </p:nvSpPr>
          <p:spPr bwMode="auto">
            <a:xfrm>
              <a:off x="8377238" y="2976563"/>
              <a:ext cx="893762" cy="582613"/>
            </a:xfrm>
            <a:custGeom>
              <a:avLst/>
              <a:gdLst>
                <a:gd name="T0" fmla="*/ 1814199764 w 339"/>
                <a:gd name="T1" fmla="*/ 34748516 h 221"/>
                <a:gd name="T2" fmla="*/ 2147483646 w 339"/>
                <a:gd name="T3" fmla="*/ 333592077 h 221"/>
                <a:gd name="T4" fmla="*/ 2147483646 w 339"/>
                <a:gd name="T5" fmla="*/ 820081841 h 221"/>
                <a:gd name="T6" fmla="*/ 2022728412 w 339"/>
                <a:gd name="T7" fmla="*/ 1250972925 h 221"/>
                <a:gd name="T8" fmla="*/ 549125791 w 339"/>
                <a:gd name="T9" fmla="*/ 1501169619 h 221"/>
                <a:gd name="T10" fmla="*/ 118166410 w 339"/>
                <a:gd name="T11" fmla="*/ 1202326058 h 221"/>
                <a:gd name="T12" fmla="*/ 34753896 w 339"/>
                <a:gd name="T13" fmla="*/ 715836294 h 221"/>
                <a:gd name="T14" fmla="*/ 340597143 w 339"/>
                <a:gd name="T15" fmla="*/ 284945210 h 221"/>
                <a:gd name="T16" fmla="*/ 1814199764 w 339"/>
                <a:gd name="T17" fmla="*/ 34748516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9" h="221">
                  <a:moveTo>
                    <a:pt x="261" y="5"/>
                  </a:moveTo>
                  <a:cubicBezTo>
                    <a:pt x="290" y="0"/>
                    <a:pt x="317" y="19"/>
                    <a:pt x="322" y="48"/>
                  </a:cubicBezTo>
                  <a:cubicBezTo>
                    <a:pt x="334" y="118"/>
                    <a:pt x="334" y="118"/>
                    <a:pt x="334" y="118"/>
                  </a:cubicBezTo>
                  <a:cubicBezTo>
                    <a:pt x="339" y="147"/>
                    <a:pt x="320" y="175"/>
                    <a:pt x="291" y="180"/>
                  </a:cubicBezTo>
                  <a:cubicBezTo>
                    <a:pt x="79" y="216"/>
                    <a:pt x="79" y="216"/>
                    <a:pt x="79" y="216"/>
                  </a:cubicBezTo>
                  <a:cubicBezTo>
                    <a:pt x="50" y="221"/>
                    <a:pt x="22" y="202"/>
                    <a:pt x="17" y="17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74"/>
                    <a:pt x="20" y="46"/>
                    <a:pt x="49" y="41"/>
                  </a:cubicBezTo>
                  <a:lnTo>
                    <a:pt x="261" y="5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0" name="Freeform 101"/>
            <p:cNvSpPr>
              <a:spLocks/>
            </p:cNvSpPr>
            <p:nvPr/>
          </p:nvSpPr>
          <p:spPr bwMode="auto">
            <a:xfrm>
              <a:off x="7140575" y="3362325"/>
              <a:ext cx="452437" cy="350838"/>
            </a:xfrm>
            <a:custGeom>
              <a:avLst/>
              <a:gdLst>
                <a:gd name="T0" fmla="*/ 1086322281 w 172"/>
                <a:gd name="T1" fmla="*/ 160042799 h 133"/>
                <a:gd name="T2" fmla="*/ 387478095 w 172"/>
                <a:gd name="T3" fmla="*/ 264418423 h 133"/>
                <a:gd name="T4" fmla="*/ 332122954 w 172"/>
                <a:gd name="T5" fmla="*/ 229627428 h 133"/>
                <a:gd name="T6" fmla="*/ 304448014 w 172"/>
                <a:gd name="T7" fmla="*/ 41749722 h 133"/>
                <a:gd name="T8" fmla="*/ 283688521 w 172"/>
                <a:gd name="T9" fmla="*/ 0 h 133"/>
                <a:gd name="T10" fmla="*/ 235254088 w 172"/>
                <a:gd name="T11" fmla="*/ 20876180 h 133"/>
                <a:gd name="T12" fmla="*/ 6918077 w 172"/>
                <a:gd name="T13" fmla="*/ 334003052 h 133"/>
                <a:gd name="T14" fmla="*/ 6918077 w 172"/>
                <a:gd name="T15" fmla="*/ 417505134 h 133"/>
                <a:gd name="T16" fmla="*/ 34595648 w 172"/>
                <a:gd name="T17" fmla="*/ 612338928 h 133"/>
                <a:gd name="T18" fmla="*/ 62273218 w 172"/>
                <a:gd name="T19" fmla="*/ 688882283 h 133"/>
                <a:gd name="T20" fmla="*/ 373639309 w 172"/>
                <a:gd name="T21" fmla="*/ 918509711 h 133"/>
                <a:gd name="T22" fmla="*/ 428994450 w 172"/>
                <a:gd name="T23" fmla="*/ 925468438 h 133"/>
                <a:gd name="T24" fmla="*/ 435912528 w 172"/>
                <a:gd name="T25" fmla="*/ 883718716 h 133"/>
                <a:gd name="T26" fmla="*/ 408234957 w 172"/>
                <a:gd name="T27" fmla="*/ 730632005 h 133"/>
                <a:gd name="T28" fmla="*/ 449751313 w 172"/>
                <a:gd name="T29" fmla="*/ 674964830 h 133"/>
                <a:gd name="T30" fmla="*/ 1148595499 w 172"/>
                <a:gd name="T31" fmla="*/ 570589206 h 133"/>
                <a:gd name="T32" fmla="*/ 1190111854 w 172"/>
                <a:gd name="T33" fmla="*/ 584506660 h 133"/>
                <a:gd name="T34" fmla="*/ 1120920559 w 172"/>
                <a:gd name="T35" fmla="*/ 132210531 h 133"/>
                <a:gd name="T36" fmla="*/ 1086322281 w 172"/>
                <a:gd name="T37" fmla="*/ 160042799 h 13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2" h="133">
                  <a:moveTo>
                    <a:pt x="157" y="23"/>
                  </a:moveTo>
                  <a:cubicBezTo>
                    <a:pt x="56" y="38"/>
                    <a:pt x="56" y="38"/>
                    <a:pt x="56" y="38"/>
                  </a:cubicBezTo>
                  <a:cubicBezTo>
                    <a:pt x="52" y="39"/>
                    <a:pt x="49" y="37"/>
                    <a:pt x="48" y="33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2"/>
                    <a:pt x="42" y="0"/>
                    <a:pt x="41" y="0"/>
                  </a:cubicBezTo>
                  <a:cubicBezTo>
                    <a:pt x="40" y="0"/>
                    <a:pt x="37" y="2"/>
                    <a:pt x="34" y="3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0" y="57"/>
                    <a:pt x="1" y="6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91"/>
                    <a:pt x="7" y="96"/>
                    <a:pt x="9" y="99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7" y="133"/>
                    <a:pt x="61" y="133"/>
                    <a:pt x="62" y="133"/>
                  </a:cubicBezTo>
                  <a:cubicBezTo>
                    <a:pt x="63" y="133"/>
                    <a:pt x="63" y="130"/>
                    <a:pt x="63" y="12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1"/>
                    <a:pt x="61" y="98"/>
                    <a:pt x="65" y="97"/>
                  </a:cubicBezTo>
                  <a:cubicBezTo>
                    <a:pt x="166" y="82"/>
                    <a:pt x="166" y="82"/>
                    <a:pt x="166" y="82"/>
                  </a:cubicBezTo>
                  <a:cubicBezTo>
                    <a:pt x="169" y="81"/>
                    <a:pt x="171" y="82"/>
                    <a:pt x="172" y="84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21"/>
                    <a:pt x="160" y="22"/>
                    <a:pt x="157" y="23"/>
                  </a:cubicBezTo>
                </a:path>
              </a:pathLst>
            </a:custGeom>
            <a:solidFill>
              <a:srgbClr val="E34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1" name="Freeform 102"/>
            <p:cNvSpPr>
              <a:spLocks/>
            </p:cNvSpPr>
            <p:nvPr/>
          </p:nvSpPr>
          <p:spPr bwMode="auto">
            <a:xfrm>
              <a:off x="7543800" y="3203575"/>
              <a:ext cx="793750" cy="465138"/>
            </a:xfrm>
            <a:custGeom>
              <a:avLst/>
              <a:gdLst>
                <a:gd name="T0" fmla="*/ 0 w 301"/>
                <a:gd name="T1" fmla="*/ 342243783 h 176"/>
                <a:gd name="T2" fmla="*/ 27815532 w 301"/>
                <a:gd name="T3" fmla="*/ 530825528 h 176"/>
                <a:gd name="T4" fmla="*/ 27815532 w 301"/>
                <a:gd name="T5" fmla="*/ 558762879 h 176"/>
                <a:gd name="T6" fmla="*/ 97356998 w 301"/>
                <a:gd name="T7" fmla="*/ 1012758710 h 176"/>
                <a:gd name="T8" fmla="*/ 104310880 w 301"/>
                <a:gd name="T9" fmla="*/ 1033713706 h 176"/>
                <a:gd name="T10" fmla="*/ 132126412 w 301"/>
                <a:gd name="T11" fmla="*/ 1187373101 h 176"/>
                <a:gd name="T12" fmla="*/ 180803592 w 301"/>
                <a:gd name="T13" fmla="*/ 1222295451 h 176"/>
                <a:gd name="T14" fmla="*/ 1724591964 w 301"/>
                <a:gd name="T15" fmla="*/ 984821359 h 176"/>
                <a:gd name="T16" fmla="*/ 2023614203 w 301"/>
                <a:gd name="T17" fmla="*/ 460980829 h 176"/>
                <a:gd name="T18" fmla="*/ 1585511669 w 301"/>
                <a:gd name="T19" fmla="*/ 55877345 h 176"/>
                <a:gd name="T20" fmla="*/ 41723297 w 301"/>
                <a:gd name="T21" fmla="*/ 293351437 h 176"/>
                <a:gd name="T22" fmla="*/ 0 w 301"/>
                <a:gd name="T23" fmla="*/ 342243783 h 1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1" h="176">
                  <a:moveTo>
                    <a:pt x="0" y="49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5" y="78"/>
                    <a:pt x="4" y="79"/>
                    <a:pt x="4" y="80"/>
                  </a:cubicBezTo>
                  <a:cubicBezTo>
                    <a:pt x="14" y="145"/>
                    <a:pt x="14" y="145"/>
                    <a:pt x="14" y="145"/>
                  </a:cubicBezTo>
                  <a:cubicBezTo>
                    <a:pt x="15" y="146"/>
                    <a:pt x="15" y="147"/>
                    <a:pt x="15" y="148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73"/>
                    <a:pt x="23" y="176"/>
                    <a:pt x="26" y="175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52" y="141"/>
                    <a:pt x="301" y="133"/>
                    <a:pt x="291" y="66"/>
                  </a:cubicBezTo>
                  <a:cubicBezTo>
                    <a:pt x="281" y="0"/>
                    <a:pt x="231" y="7"/>
                    <a:pt x="228" y="8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2" y="42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2" name="Freeform 103"/>
            <p:cNvSpPr>
              <a:spLocks/>
            </p:cNvSpPr>
            <p:nvPr/>
          </p:nvSpPr>
          <p:spPr bwMode="auto">
            <a:xfrm>
              <a:off x="6219825" y="3135313"/>
              <a:ext cx="1028700" cy="993775"/>
            </a:xfrm>
            <a:custGeom>
              <a:avLst/>
              <a:gdLst>
                <a:gd name="T0" fmla="*/ 1412357622 w 390"/>
                <a:gd name="T1" fmla="*/ 0 h 377"/>
                <a:gd name="T2" fmla="*/ 1210589986 w 390"/>
                <a:gd name="T3" fmla="*/ 13897034 h 377"/>
                <a:gd name="T4" fmla="*/ 111318528 w 390"/>
                <a:gd name="T5" fmla="*/ 1507833456 h 377"/>
                <a:gd name="T6" fmla="*/ 1405399389 w 390"/>
                <a:gd name="T7" fmla="*/ 2147483646 h 377"/>
                <a:gd name="T8" fmla="*/ 1607164387 w 390"/>
                <a:gd name="T9" fmla="*/ 2147483646 h 377"/>
                <a:gd name="T10" fmla="*/ 2147483646 w 390"/>
                <a:gd name="T11" fmla="*/ 1445296803 h 377"/>
                <a:gd name="T12" fmla="*/ 2147483646 w 390"/>
                <a:gd name="T13" fmla="*/ 1285478277 h 377"/>
                <a:gd name="T14" fmla="*/ 2147483646 w 390"/>
                <a:gd name="T15" fmla="*/ 1209044590 h 377"/>
                <a:gd name="T16" fmla="*/ 2147483646 w 390"/>
                <a:gd name="T17" fmla="*/ 1014486115 h 377"/>
                <a:gd name="T18" fmla="*/ 2147483646 w 390"/>
                <a:gd name="T19" fmla="*/ 931103911 h 377"/>
                <a:gd name="T20" fmla="*/ 2147483646 w 390"/>
                <a:gd name="T21" fmla="*/ 729596919 h 377"/>
                <a:gd name="T22" fmla="*/ 1412357622 w 390"/>
                <a:gd name="T23" fmla="*/ 0 h 37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0" h="377">
                  <a:moveTo>
                    <a:pt x="203" y="0"/>
                  </a:moveTo>
                  <a:cubicBezTo>
                    <a:pt x="193" y="0"/>
                    <a:pt x="184" y="1"/>
                    <a:pt x="174" y="2"/>
                  </a:cubicBezTo>
                  <a:cubicBezTo>
                    <a:pt x="71" y="18"/>
                    <a:pt x="0" y="114"/>
                    <a:pt x="16" y="217"/>
                  </a:cubicBezTo>
                  <a:cubicBezTo>
                    <a:pt x="31" y="310"/>
                    <a:pt x="111" y="377"/>
                    <a:pt x="202" y="377"/>
                  </a:cubicBezTo>
                  <a:cubicBezTo>
                    <a:pt x="212" y="377"/>
                    <a:pt x="221" y="376"/>
                    <a:pt x="231" y="375"/>
                  </a:cubicBezTo>
                  <a:cubicBezTo>
                    <a:pt x="317" y="361"/>
                    <a:pt x="381" y="291"/>
                    <a:pt x="390" y="208"/>
                  </a:cubicBezTo>
                  <a:cubicBezTo>
                    <a:pt x="358" y="185"/>
                    <a:pt x="358" y="185"/>
                    <a:pt x="358" y="185"/>
                  </a:cubicBezTo>
                  <a:cubicBezTo>
                    <a:pt x="356" y="182"/>
                    <a:pt x="354" y="177"/>
                    <a:pt x="354" y="174"/>
                  </a:cubicBezTo>
                  <a:cubicBezTo>
                    <a:pt x="350" y="146"/>
                    <a:pt x="350" y="146"/>
                    <a:pt x="350" y="146"/>
                  </a:cubicBezTo>
                  <a:cubicBezTo>
                    <a:pt x="349" y="143"/>
                    <a:pt x="350" y="137"/>
                    <a:pt x="350" y="134"/>
                  </a:cubicBezTo>
                  <a:cubicBezTo>
                    <a:pt x="372" y="105"/>
                    <a:pt x="372" y="105"/>
                    <a:pt x="372" y="105"/>
                  </a:cubicBezTo>
                  <a:cubicBezTo>
                    <a:pt x="340" y="42"/>
                    <a:pt x="275" y="0"/>
                    <a:pt x="203" y="0"/>
                  </a:cubicBezTo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Freeform 104"/>
            <p:cNvSpPr>
              <a:spLocks/>
            </p:cNvSpPr>
            <p:nvPr/>
          </p:nvSpPr>
          <p:spPr bwMode="auto">
            <a:xfrm>
              <a:off x="7140575" y="3411538"/>
              <a:ext cx="112712" cy="271463"/>
            </a:xfrm>
            <a:custGeom>
              <a:avLst/>
              <a:gdLst>
                <a:gd name="T0" fmla="*/ 158027466 w 43"/>
                <a:gd name="T1" fmla="*/ 0 h 103"/>
                <a:gd name="T2" fmla="*/ 6870190 w 43"/>
                <a:gd name="T3" fmla="*/ 201438724 h 103"/>
                <a:gd name="T4" fmla="*/ 6870190 w 43"/>
                <a:gd name="T5" fmla="*/ 284793678 h 103"/>
                <a:gd name="T6" fmla="*/ 34353569 w 43"/>
                <a:gd name="T7" fmla="*/ 479287693 h 103"/>
                <a:gd name="T8" fmla="*/ 61836949 w 43"/>
                <a:gd name="T9" fmla="*/ 555695303 h 103"/>
                <a:gd name="T10" fmla="*/ 281701364 w 43"/>
                <a:gd name="T11" fmla="*/ 715457868 h 103"/>
                <a:gd name="T12" fmla="*/ 274828553 w 43"/>
                <a:gd name="T13" fmla="*/ 382040686 h 103"/>
                <a:gd name="T14" fmla="*/ 158027466 w 43"/>
                <a:gd name="T15" fmla="*/ 0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103">
                  <a:moveTo>
                    <a:pt x="23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32"/>
                    <a:pt x="0" y="38"/>
                    <a:pt x="1" y="41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2"/>
                    <a:pt x="7" y="77"/>
                    <a:pt x="9" y="80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3" y="88"/>
                    <a:pt x="42" y="71"/>
                    <a:pt x="40" y="55"/>
                  </a:cubicBezTo>
                  <a:cubicBezTo>
                    <a:pt x="37" y="35"/>
                    <a:pt x="31" y="17"/>
                    <a:pt x="23" y="0"/>
                  </a:cubicBezTo>
                </a:path>
              </a:pathLst>
            </a:custGeom>
            <a:solidFill>
              <a:srgbClr val="D8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Freeform 105"/>
            <p:cNvSpPr>
              <a:spLocks noEditPoints="1"/>
            </p:cNvSpPr>
            <p:nvPr/>
          </p:nvSpPr>
          <p:spPr bwMode="auto">
            <a:xfrm>
              <a:off x="6116638" y="2995613"/>
              <a:ext cx="1273175" cy="1273175"/>
            </a:xfrm>
            <a:custGeom>
              <a:avLst/>
              <a:gdLst>
                <a:gd name="T0" fmla="*/ 2147483646 w 483"/>
                <a:gd name="T1" fmla="*/ 1438308170 h 483"/>
                <a:gd name="T2" fmla="*/ 1917746862 w 483"/>
                <a:gd name="T3" fmla="*/ 2147483646 h 483"/>
                <a:gd name="T4" fmla="*/ 132017440 w 483"/>
                <a:gd name="T5" fmla="*/ 1917746862 h 483"/>
                <a:gd name="T6" fmla="*/ 1438308170 w 483"/>
                <a:gd name="T7" fmla="*/ 132017440 h 483"/>
                <a:gd name="T8" fmla="*/ 2147483646 w 483"/>
                <a:gd name="T9" fmla="*/ 1438308170 h 483"/>
                <a:gd name="T10" fmla="*/ 632301408 w 483"/>
                <a:gd name="T11" fmla="*/ 1834365762 h 483"/>
                <a:gd name="T12" fmla="*/ 1834365762 w 483"/>
                <a:gd name="T13" fmla="*/ 2147483646 h 483"/>
                <a:gd name="T14" fmla="*/ 2147483646 w 483"/>
                <a:gd name="T15" fmla="*/ 1514740845 h 483"/>
                <a:gd name="T16" fmla="*/ 1521689270 w 483"/>
                <a:gd name="T17" fmla="*/ 632301408 h 483"/>
                <a:gd name="T18" fmla="*/ 632301408 w 483"/>
                <a:gd name="T19" fmla="*/ 1834365762 h 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3" h="483">
                  <a:moveTo>
                    <a:pt x="464" y="207"/>
                  </a:moveTo>
                  <a:cubicBezTo>
                    <a:pt x="483" y="330"/>
                    <a:pt x="398" y="445"/>
                    <a:pt x="276" y="464"/>
                  </a:cubicBezTo>
                  <a:cubicBezTo>
                    <a:pt x="153" y="483"/>
                    <a:pt x="38" y="398"/>
                    <a:pt x="19" y="276"/>
                  </a:cubicBezTo>
                  <a:cubicBezTo>
                    <a:pt x="0" y="153"/>
                    <a:pt x="85" y="38"/>
                    <a:pt x="207" y="19"/>
                  </a:cubicBezTo>
                  <a:cubicBezTo>
                    <a:pt x="330" y="0"/>
                    <a:pt x="445" y="85"/>
                    <a:pt x="464" y="207"/>
                  </a:cubicBezTo>
                  <a:close/>
                  <a:moveTo>
                    <a:pt x="91" y="264"/>
                  </a:moveTo>
                  <a:cubicBezTo>
                    <a:pt x="104" y="347"/>
                    <a:pt x="182" y="404"/>
                    <a:pt x="264" y="391"/>
                  </a:cubicBezTo>
                  <a:cubicBezTo>
                    <a:pt x="347" y="379"/>
                    <a:pt x="404" y="301"/>
                    <a:pt x="392" y="218"/>
                  </a:cubicBezTo>
                  <a:cubicBezTo>
                    <a:pt x="379" y="136"/>
                    <a:pt x="301" y="79"/>
                    <a:pt x="219" y="91"/>
                  </a:cubicBezTo>
                  <a:cubicBezTo>
                    <a:pt x="136" y="104"/>
                    <a:pt x="79" y="182"/>
                    <a:pt x="91" y="264"/>
                  </a:cubicBez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5" name="Freeform 106"/>
            <p:cNvSpPr>
              <a:spLocks/>
            </p:cNvSpPr>
            <p:nvPr/>
          </p:nvSpPr>
          <p:spPr bwMode="auto">
            <a:xfrm>
              <a:off x="6496050" y="3738563"/>
              <a:ext cx="466725" cy="287338"/>
            </a:xfrm>
            <a:custGeom>
              <a:avLst/>
              <a:gdLst>
                <a:gd name="T0" fmla="*/ 1216783717 w 177"/>
                <a:gd name="T1" fmla="*/ 271017729 h 109"/>
                <a:gd name="T2" fmla="*/ 1140301465 w 177"/>
                <a:gd name="T3" fmla="*/ 430848832 h 109"/>
                <a:gd name="T4" fmla="*/ 48671243 w 177"/>
                <a:gd name="T5" fmla="*/ 257120060 h 109"/>
                <a:gd name="T6" fmla="*/ 97342486 w 177"/>
                <a:gd name="T7" fmla="*/ 41695644 h 109"/>
                <a:gd name="T8" fmla="*/ 305934282 w 177"/>
                <a:gd name="T9" fmla="*/ 90340122 h 109"/>
                <a:gd name="T10" fmla="*/ 987334324 w 177"/>
                <a:gd name="T11" fmla="*/ 159831103 h 109"/>
                <a:gd name="T12" fmla="*/ 1202879531 w 177"/>
                <a:gd name="T13" fmla="*/ 215424416 h 109"/>
                <a:gd name="T14" fmla="*/ 1216783717 w 177"/>
                <a:gd name="T15" fmla="*/ 271017729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7" h="109">
                  <a:moveTo>
                    <a:pt x="175" y="39"/>
                  </a:moveTo>
                  <a:cubicBezTo>
                    <a:pt x="177" y="48"/>
                    <a:pt x="173" y="57"/>
                    <a:pt x="164" y="62"/>
                  </a:cubicBezTo>
                  <a:cubicBezTo>
                    <a:pt x="83" y="109"/>
                    <a:pt x="26" y="66"/>
                    <a:pt x="7" y="37"/>
                  </a:cubicBezTo>
                  <a:cubicBezTo>
                    <a:pt x="0" y="27"/>
                    <a:pt x="3" y="13"/>
                    <a:pt x="14" y="6"/>
                  </a:cubicBezTo>
                  <a:cubicBezTo>
                    <a:pt x="24" y="0"/>
                    <a:pt x="38" y="3"/>
                    <a:pt x="44" y="13"/>
                  </a:cubicBezTo>
                  <a:cubicBezTo>
                    <a:pt x="48" y="18"/>
                    <a:pt x="79" y="60"/>
                    <a:pt x="142" y="23"/>
                  </a:cubicBezTo>
                  <a:cubicBezTo>
                    <a:pt x="153" y="17"/>
                    <a:pt x="166" y="21"/>
                    <a:pt x="173" y="31"/>
                  </a:cubicBezTo>
                  <a:cubicBezTo>
                    <a:pt x="174" y="34"/>
                    <a:pt x="175" y="37"/>
                    <a:pt x="17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107"/>
            <p:cNvSpPr>
              <a:spLocks/>
            </p:cNvSpPr>
            <p:nvPr/>
          </p:nvSpPr>
          <p:spPr bwMode="auto">
            <a:xfrm>
              <a:off x="7461250" y="3303588"/>
              <a:ext cx="534987" cy="314325"/>
            </a:xfrm>
            <a:custGeom>
              <a:avLst/>
              <a:gdLst>
                <a:gd name="T0" fmla="*/ 1375180130 w 203"/>
                <a:gd name="T1" fmla="*/ 300008685 h 119"/>
                <a:gd name="T2" fmla="*/ 1111257603 w 203"/>
                <a:gd name="T3" fmla="*/ 676760215 h 119"/>
                <a:gd name="T4" fmla="*/ 402829399 w 203"/>
                <a:gd name="T5" fmla="*/ 802344938 h 119"/>
                <a:gd name="T6" fmla="*/ 27782428 w 203"/>
                <a:gd name="T7" fmla="*/ 530245144 h 119"/>
                <a:gd name="T8" fmla="*/ 291704956 w 203"/>
                <a:gd name="T9" fmla="*/ 153493614 h 119"/>
                <a:gd name="T10" fmla="*/ 1000130525 w 203"/>
                <a:gd name="T11" fmla="*/ 34884792 h 119"/>
                <a:gd name="T12" fmla="*/ 1375180130 w 203"/>
                <a:gd name="T13" fmla="*/ 300008685 h 1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19">
                  <a:moveTo>
                    <a:pt x="198" y="43"/>
                  </a:moveTo>
                  <a:cubicBezTo>
                    <a:pt x="203" y="69"/>
                    <a:pt x="186" y="93"/>
                    <a:pt x="160" y="97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33" y="119"/>
                    <a:pt x="8" y="102"/>
                    <a:pt x="4" y="76"/>
                  </a:cubicBezTo>
                  <a:cubicBezTo>
                    <a:pt x="0" y="51"/>
                    <a:pt x="17" y="26"/>
                    <a:pt x="42" y="22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70" y="0"/>
                    <a:pt x="194" y="17"/>
                    <a:pt x="198" y="43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7" name="Freeform 108"/>
            <p:cNvSpPr>
              <a:spLocks/>
            </p:cNvSpPr>
            <p:nvPr/>
          </p:nvSpPr>
          <p:spPr bwMode="auto">
            <a:xfrm>
              <a:off x="7747000" y="2963863"/>
              <a:ext cx="935037" cy="762000"/>
            </a:xfrm>
            <a:custGeom>
              <a:avLst/>
              <a:gdLst>
                <a:gd name="T0" fmla="*/ 1831489896 w 355"/>
                <a:gd name="T1" fmla="*/ 76471578 h 289"/>
                <a:gd name="T2" fmla="*/ 2147483646 w 355"/>
                <a:gd name="T3" fmla="*/ 896815993 h 289"/>
                <a:gd name="T4" fmla="*/ 2147483646 w 355"/>
                <a:gd name="T5" fmla="*/ 1348703087 h 289"/>
                <a:gd name="T6" fmla="*/ 1616428752 w 355"/>
                <a:gd name="T7" fmla="*/ 1731066249 h 289"/>
                <a:gd name="T8" fmla="*/ 159562089 w 355"/>
                <a:gd name="T9" fmla="*/ 1807537827 h 289"/>
                <a:gd name="T10" fmla="*/ 34688556 w 355"/>
                <a:gd name="T11" fmla="*/ 1126236000 h 289"/>
                <a:gd name="T12" fmla="*/ 388498655 w 355"/>
                <a:gd name="T13" fmla="*/ 298938664 h 289"/>
                <a:gd name="T14" fmla="*/ 1831489896 w 355"/>
                <a:gd name="T15" fmla="*/ 76471578 h 2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5" h="289">
                  <a:moveTo>
                    <a:pt x="264" y="11"/>
                  </a:moveTo>
                  <a:cubicBezTo>
                    <a:pt x="336" y="0"/>
                    <a:pt x="335" y="129"/>
                    <a:pt x="335" y="129"/>
                  </a:cubicBezTo>
                  <a:cubicBezTo>
                    <a:pt x="340" y="158"/>
                    <a:pt x="355" y="189"/>
                    <a:pt x="325" y="194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04" y="254"/>
                    <a:pt x="28" y="289"/>
                    <a:pt x="23" y="2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0" y="133"/>
                    <a:pt x="5" y="50"/>
                    <a:pt x="56" y="43"/>
                  </a:cubicBezTo>
                  <a:cubicBezTo>
                    <a:pt x="147" y="29"/>
                    <a:pt x="192" y="23"/>
                    <a:pt x="264" y="11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8" name="Freeform 109"/>
            <p:cNvSpPr>
              <a:spLocks/>
            </p:cNvSpPr>
            <p:nvPr/>
          </p:nvSpPr>
          <p:spPr bwMode="auto">
            <a:xfrm>
              <a:off x="8797925" y="2755900"/>
              <a:ext cx="1327150" cy="822325"/>
            </a:xfrm>
            <a:custGeom>
              <a:avLst/>
              <a:gdLst>
                <a:gd name="T0" fmla="*/ 1938000950 w 836"/>
                <a:gd name="T1" fmla="*/ 0 h 518"/>
                <a:gd name="T2" fmla="*/ 2106850625 w 836"/>
                <a:gd name="T3" fmla="*/ 967740000 h 518"/>
                <a:gd name="T4" fmla="*/ 168851263 w 836"/>
                <a:gd name="T5" fmla="*/ 1305440938 h 518"/>
                <a:gd name="T6" fmla="*/ 0 w 836"/>
                <a:gd name="T7" fmla="*/ 337700938 h 518"/>
                <a:gd name="T8" fmla="*/ 1938000950 w 836"/>
                <a:gd name="T9" fmla="*/ 0 h 5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6" h="518">
                  <a:moveTo>
                    <a:pt x="769" y="0"/>
                  </a:moveTo>
                  <a:lnTo>
                    <a:pt x="836" y="384"/>
                  </a:lnTo>
                  <a:lnTo>
                    <a:pt x="67" y="518"/>
                  </a:lnTo>
                  <a:lnTo>
                    <a:pt x="0" y="13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110"/>
            <p:cNvSpPr>
              <a:spLocks/>
            </p:cNvSpPr>
            <p:nvPr/>
          </p:nvSpPr>
          <p:spPr bwMode="auto">
            <a:xfrm>
              <a:off x="8948738" y="2541588"/>
              <a:ext cx="1782762" cy="1104900"/>
            </a:xfrm>
            <a:custGeom>
              <a:avLst/>
              <a:gdLst>
                <a:gd name="T0" fmla="*/ 2147483646 w 1123"/>
                <a:gd name="T1" fmla="*/ 0 h 696"/>
                <a:gd name="T2" fmla="*/ 2147483646 w 1123"/>
                <a:gd name="T3" fmla="*/ 1297881263 h 696"/>
                <a:gd name="T4" fmla="*/ 226813999 w 1123"/>
                <a:gd name="T5" fmla="*/ 1754028750 h 696"/>
                <a:gd name="T6" fmla="*/ 0 w 1123"/>
                <a:gd name="T7" fmla="*/ 456149075 h 696"/>
                <a:gd name="T8" fmla="*/ 2147483646 w 1123"/>
                <a:gd name="T9" fmla="*/ 0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3" h="696">
                  <a:moveTo>
                    <a:pt x="1033" y="0"/>
                  </a:moveTo>
                  <a:lnTo>
                    <a:pt x="1123" y="515"/>
                  </a:lnTo>
                  <a:lnTo>
                    <a:pt x="90" y="696"/>
                  </a:lnTo>
                  <a:lnTo>
                    <a:pt x="0" y="181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0" name="Freeform 114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1" name="Freeform 115"/>
            <p:cNvSpPr>
              <a:spLocks/>
            </p:cNvSpPr>
            <p:nvPr/>
          </p:nvSpPr>
          <p:spPr bwMode="auto">
            <a:xfrm>
              <a:off x="8299450" y="4835525"/>
              <a:ext cx="93662" cy="169863"/>
            </a:xfrm>
            <a:custGeom>
              <a:avLst/>
              <a:gdLst>
                <a:gd name="T0" fmla="*/ 126007140 w 59"/>
                <a:gd name="T1" fmla="*/ 0 h 107"/>
                <a:gd name="T2" fmla="*/ 0 w 59"/>
                <a:gd name="T3" fmla="*/ 257056694 h 107"/>
                <a:gd name="T4" fmla="*/ 25201428 w 59"/>
                <a:gd name="T5" fmla="*/ 269658306 h 107"/>
                <a:gd name="T6" fmla="*/ 148687631 w 59"/>
                <a:gd name="T7" fmla="*/ 12601612 h 107"/>
                <a:gd name="T8" fmla="*/ 126007140 w 59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107">
                  <a:moveTo>
                    <a:pt x="50" y="0"/>
                  </a:moveTo>
                  <a:lnTo>
                    <a:pt x="0" y="102"/>
                  </a:lnTo>
                  <a:lnTo>
                    <a:pt x="10" y="107"/>
                  </a:lnTo>
                  <a:lnTo>
                    <a:pt x="59" y="5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2" name="Freeform 116"/>
            <p:cNvSpPr>
              <a:spLocks/>
            </p:cNvSpPr>
            <p:nvPr/>
          </p:nvSpPr>
          <p:spPr bwMode="auto">
            <a:xfrm>
              <a:off x="8434388" y="4687888"/>
              <a:ext cx="28575" cy="26988"/>
            </a:xfrm>
            <a:custGeom>
              <a:avLst/>
              <a:gdLst>
                <a:gd name="T0" fmla="*/ 40488177 w 11"/>
                <a:gd name="T1" fmla="*/ 0 h 10"/>
                <a:gd name="T2" fmla="*/ 6748895 w 11"/>
                <a:gd name="T3" fmla="*/ 21849485 h 10"/>
                <a:gd name="T4" fmla="*/ 20244089 w 11"/>
                <a:gd name="T5" fmla="*/ 72835214 h 10"/>
                <a:gd name="T6" fmla="*/ 40488177 w 11"/>
                <a:gd name="T7" fmla="*/ 72835214 h 10"/>
                <a:gd name="T8" fmla="*/ 67481161 w 11"/>
                <a:gd name="T9" fmla="*/ 58267092 h 10"/>
                <a:gd name="T10" fmla="*/ 53985968 w 11"/>
                <a:gd name="T11" fmla="*/ 7284061 h 10"/>
                <a:gd name="T12" fmla="*/ 40488177 w 11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9" y="9"/>
                    <a:pt x="10" y="8"/>
                  </a:cubicBezTo>
                  <a:cubicBezTo>
                    <a:pt x="11" y="5"/>
                    <a:pt x="10" y="2"/>
                    <a:pt x="8" y="1"/>
                  </a:cubicBezTo>
                  <a:cubicBezTo>
                    <a:pt x="7" y="1"/>
                    <a:pt x="6" y="0"/>
                    <a:pt x="6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组合 131"/>
          <p:cNvGrpSpPr>
            <a:grpSpLocks/>
          </p:cNvGrpSpPr>
          <p:nvPr/>
        </p:nvGrpSpPr>
        <p:grpSpPr bwMode="auto">
          <a:xfrm>
            <a:off x="7767638" y="5200650"/>
            <a:ext cx="2408237" cy="2193925"/>
            <a:chOff x="8539253" y="5376404"/>
            <a:chExt cx="2408237" cy="2193925"/>
          </a:xfrm>
        </p:grpSpPr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9" name="Freeform 16"/>
            <p:cNvSpPr>
              <a:spLocks/>
            </p:cNvSpPr>
            <p:nvPr/>
          </p:nvSpPr>
          <p:spPr bwMode="auto">
            <a:xfrm>
              <a:off x="8718641" y="5555792"/>
              <a:ext cx="2046287" cy="1835150"/>
            </a:xfrm>
            <a:custGeom>
              <a:avLst/>
              <a:gdLst>
                <a:gd name="T0" fmla="*/ 2147483646 w 1289"/>
                <a:gd name="T1" fmla="*/ 0 h 1156"/>
                <a:gd name="T2" fmla="*/ 2147483646 w 1289"/>
                <a:gd name="T3" fmla="*/ 1784270625 h 1156"/>
                <a:gd name="T4" fmla="*/ 839211032 w 1289"/>
                <a:gd name="T5" fmla="*/ 2147483646 h 1156"/>
                <a:gd name="T6" fmla="*/ 0 w 1289"/>
                <a:gd name="T7" fmla="*/ 1131550950 h 1156"/>
                <a:gd name="T8" fmla="*/ 2147483646 w 1289"/>
                <a:gd name="T9" fmla="*/ 0 h 1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9" h="1156">
                  <a:moveTo>
                    <a:pt x="959" y="0"/>
                  </a:moveTo>
                  <a:lnTo>
                    <a:pt x="1289" y="708"/>
                  </a:lnTo>
                  <a:lnTo>
                    <a:pt x="333" y="1156"/>
                  </a:lnTo>
                  <a:lnTo>
                    <a:pt x="0" y="449"/>
                  </a:lnTo>
                  <a:lnTo>
                    <a:pt x="9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0" name="Freeform 17"/>
            <p:cNvSpPr>
              <a:spLocks noEditPoints="1"/>
            </p:cNvSpPr>
            <p:nvPr/>
          </p:nvSpPr>
          <p:spPr bwMode="auto">
            <a:xfrm>
              <a:off x="8539253" y="5376404"/>
              <a:ext cx="2408237" cy="2193925"/>
            </a:xfrm>
            <a:custGeom>
              <a:avLst/>
              <a:gdLst>
                <a:gd name="T0" fmla="*/ 473114381 w 913"/>
                <a:gd name="T1" fmla="*/ 2147483646 h 832"/>
                <a:gd name="T2" fmla="*/ 2147483646 w 913"/>
                <a:gd name="T3" fmla="*/ 472830391 h 832"/>
                <a:gd name="T4" fmla="*/ 2147483646 w 913"/>
                <a:gd name="T5" fmla="*/ 2147483646 h 832"/>
                <a:gd name="T6" fmla="*/ 1864626954 w 913"/>
                <a:gd name="T7" fmla="*/ 2147483646 h 832"/>
                <a:gd name="T8" fmla="*/ 473114381 w 913"/>
                <a:gd name="T9" fmla="*/ 2147483646 h 832"/>
                <a:gd name="T10" fmla="*/ 97405669 w 913"/>
                <a:gd name="T11" fmla="*/ 2147483646 h 832"/>
                <a:gd name="T12" fmla="*/ 1488918243 w 913"/>
                <a:gd name="T13" fmla="*/ 2147483646 h 832"/>
                <a:gd name="T14" fmla="*/ 2038566026 w 913"/>
                <a:gd name="T15" fmla="*/ 2147483646 h 832"/>
                <a:gd name="T16" fmla="*/ 2147483646 w 913"/>
                <a:gd name="T17" fmla="*/ 2147483646 h 832"/>
                <a:gd name="T18" fmla="*/ 2147483646 w 913"/>
                <a:gd name="T19" fmla="*/ 2147483646 h 832"/>
                <a:gd name="T20" fmla="*/ 2147483646 w 913"/>
                <a:gd name="T21" fmla="*/ 292042533 h 832"/>
                <a:gd name="T22" fmla="*/ 2147483646 w 913"/>
                <a:gd name="T23" fmla="*/ 97347511 h 832"/>
                <a:gd name="T24" fmla="*/ 299175309 w 913"/>
                <a:gd name="T25" fmla="*/ 1974764550 h 832"/>
                <a:gd name="T26" fmla="*/ 97405669 w 913"/>
                <a:gd name="T27" fmla="*/ 2147483646 h 8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13" h="832">
                  <a:moveTo>
                    <a:pt x="68" y="338"/>
                  </a:moveTo>
                  <a:cubicBezTo>
                    <a:pt x="645" y="68"/>
                    <a:pt x="645" y="68"/>
                    <a:pt x="645" y="68"/>
                  </a:cubicBezTo>
                  <a:cubicBezTo>
                    <a:pt x="844" y="494"/>
                    <a:pt x="844" y="494"/>
                    <a:pt x="844" y="494"/>
                  </a:cubicBezTo>
                  <a:cubicBezTo>
                    <a:pt x="268" y="764"/>
                    <a:pt x="268" y="764"/>
                    <a:pt x="268" y="764"/>
                  </a:cubicBezTo>
                  <a:cubicBezTo>
                    <a:pt x="68" y="338"/>
                    <a:pt x="68" y="338"/>
                    <a:pt x="68" y="338"/>
                  </a:cubicBezTo>
                  <a:moveTo>
                    <a:pt x="14" y="364"/>
                  </a:moveTo>
                  <a:cubicBezTo>
                    <a:pt x="214" y="789"/>
                    <a:pt x="214" y="789"/>
                    <a:pt x="214" y="789"/>
                  </a:cubicBezTo>
                  <a:cubicBezTo>
                    <a:pt x="228" y="819"/>
                    <a:pt x="263" y="832"/>
                    <a:pt x="293" y="818"/>
                  </a:cubicBezTo>
                  <a:cubicBezTo>
                    <a:pt x="870" y="548"/>
                    <a:pt x="870" y="548"/>
                    <a:pt x="870" y="548"/>
                  </a:cubicBezTo>
                  <a:cubicBezTo>
                    <a:pt x="900" y="534"/>
                    <a:pt x="913" y="498"/>
                    <a:pt x="899" y="468"/>
                  </a:cubicBezTo>
                  <a:cubicBezTo>
                    <a:pt x="699" y="42"/>
                    <a:pt x="699" y="42"/>
                    <a:pt x="699" y="42"/>
                  </a:cubicBezTo>
                  <a:cubicBezTo>
                    <a:pt x="685" y="12"/>
                    <a:pt x="649" y="0"/>
                    <a:pt x="619" y="14"/>
                  </a:cubicBezTo>
                  <a:cubicBezTo>
                    <a:pt x="43" y="284"/>
                    <a:pt x="43" y="284"/>
                    <a:pt x="43" y="284"/>
                  </a:cubicBezTo>
                  <a:cubicBezTo>
                    <a:pt x="13" y="298"/>
                    <a:pt x="0" y="334"/>
                    <a:pt x="14" y="364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1" name="Freeform 18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2" name="Freeform 19"/>
            <p:cNvSpPr>
              <a:spLocks/>
            </p:cNvSpPr>
            <p:nvPr/>
          </p:nvSpPr>
          <p:spPr bwMode="auto">
            <a:xfrm>
              <a:off x="10177553" y="5498642"/>
              <a:ext cx="639762" cy="1206500"/>
            </a:xfrm>
            <a:custGeom>
              <a:avLst/>
              <a:gdLst>
                <a:gd name="T0" fmla="*/ 0 w 403"/>
                <a:gd name="T1" fmla="*/ 70564375 h 760"/>
                <a:gd name="T2" fmla="*/ 866933072 w 403"/>
                <a:gd name="T3" fmla="*/ 1915318750 h 760"/>
                <a:gd name="T4" fmla="*/ 1015621381 w 403"/>
                <a:gd name="T5" fmla="*/ 1844754375 h 760"/>
                <a:gd name="T6" fmla="*/ 151209257 w 403"/>
                <a:gd name="T7" fmla="*/ 0 h 760"/>
                <a:gd name="T8" fmla="*/ 0 w 403"/>
                <a:gd name="T9" fmla="*/ 70564375 h 7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3" h="760">
                  <a:moveTo>
                    <a:pt x="0" y="28"/>
                  </a:moveTo>
                  <a:lnTo>
                    <a:pt x="344" y="760"/>
                  </a:lnTo>
                  <a:lnTo>
                    <a:pt x="403" y="732"/>
                  </a:lnTo>
                  <a:lnTo>
                    <a:pt x="60" y="0"/>
                  </a:lnTo>
                  <a:lnTo>
                    <a:pt x="0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20"/>
            <p:cNvSpPr>
              <a:spLocks/>
            </p:cNvSpPr>
            <p:nvPr/>
          </p:nvSpPr>
          <p:spPr bwMode="auto">
            <a:xfrm>
              <a:off x="10509341" y="6005054"/>
              <a:ext cx="82550" cy="104775"/>
            </a:xfrm>
            <a:custGeom>
              <a:avLst/>
              <a:gdLst>
                <a:gd name="T0" fmla="*/ 49636516 w 31"/>
                <a:gd name="T1" fmla="*/ 0 h 40"/>
                <a:gd name="T2" fmla="*/ 0 w 31"/>
                <a:gd name="T3" fmla="*/ 6860143 h 40"/>
                <a:gd name="T4" fmla="*/ 134729589 w 31"/>
                <a:gd name="T5" fmla="*/ 274445016 h 40"/>
                <a:gd name="T6" fmla="*/ 184366105 w 31"/>
                <a:gd name="T7" fmla="*/ 89194958 h 40"/>
                <a:gd name="T8" fmla="*/ 49636516 w 31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40">
                  <a:moveTo>
                    <a:pt x="7" y="0"/>
                  </a:moveTo>
                  <a:cubicBezTo>
                    <a:pt x="5" y="0"/>
                    <a:pt x="3" y="0"/>
                    <a:pt x="0" y="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8" y="34"/>
                    <a:pt x="31" y="22"/>
                    <a:pt x="26" y="13"/>
                  </a:cubicBezTo>
                  <a:cubicBezTo>
                    <a:pt x="23" y="5"/>
                    <a:pt x="15" y="0"/>
                    <a:pt x="7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21"/>
            <p:cNvSpPr>
              <a:spLocks/>
            </p:cNvSpPr>
            <p:nvPr/>
          </p:nvSpPr>
          <p:spPr bwMode="auto">
            <a:xfrm>
              <a:off x="10461716" y="6006642"/>
              <a:ext cx="98425" cy="111125"/>
            </a:xfrm>
            <a:custGeom>
              <a:avLst/>
              <a:gdLst>
                <a:gd name="T0" fmla="*/ 127372591 w 37"/>
                <a:gd name="T1" fmla="*/ 0 h 42"/>
                <a:gd name="T2" fmla="*/ 113220672 w 37"/>
                <a:gd name="T3" fmla="*/ 7000875 h 42"/>
                <a:gd name="T4" fmla="*/ 35382457 w 37"/>
                <a:gd name="T5" fmla="*/ 210013021 h 42"/>
                <a:gd name="T6" fmla="*/ 176906967 w 37"/>
                <a:gd name="T7" fmla="*/ 294018229 h 42"/>
                <a:gd name="T8" fmla="*/ 240595922 w 37"/>
                <a:gd name="T9" fmla="*/ 280016479 h 42"/>
                <a:gd name="T10" fmla="*/ 261823801 w 37"/>
                <a:gd name="T11" fmla="*/ 273018250 h 42"/>
                <a:gd name="T12" fmla="*/ 127372591 w 37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42">
                  <a:moveTo>
                    <a:pt x="18" y="0"/>
                  </a:moveTo>
                  <a:cubicBezTo>
                    <a:pt x="17" y="0"/>
                    <a:pt x="17" y="1"/>
                    <a:pt x="16" y="1"/>
                  </a:cubicBezTo>
                  <a:cubicBezTo>
                    <a:pt x="5" y="6"/>
                    <a:pt x="0" y="19"/>
                    <a:pt x="5" y="30"/>
                  </a:cubicBezTo>
                  <a:cubicBezTo>
                    <a:pt x="9" y="38"/>
                    <a:pt x="17" y="42"/>
                    <a:pt x="25" y="42"/>
                  </a:cubicBezTo>
                  <a:cubicBezTo>
                    <a:pt x="28" y="42"/>
                    <a:pt x="31" y="42"/>
                    <a:pt x="34" y="40"/>
                  </a:cubicBezTo>
                  <a:cubicBezTo>
                    <a:pt x="35" y="40"/>
                    <a:pt x="36" y="39"/>
                    <a:pt x="37" y="39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305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0" name="组合 133"/>
          <p:cNvGrpSpPr>
            <a:grpSpLocks/>
          </p:cNvGrpSpPr>
          <p:nvPr/>
        </p:nvGrpSpPr>
        <p:grpSpPr bwMode="auto">
          <a:xfrm>
            <a:off x="1441450" y="5221288"/>
            <a:ext cx="1198563" cy="1065212"/>
            <a:chOff x="10356941" y="4477879"/>
            <a:chExt cx="1198562" cy="1065213"/>
          </a:xfrm>
        </p:grpSpPr>
        <p:sp>
          <p:nvSpPr>
            <p:cNvPr id="3094" name="Freeform 111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  <a:close/>
                </a:path>
              </a:pathLst>
            </a:custGeom>
            <a:solidFill>
              <a:srgbClr val="F0E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112"/>
            <p:cNvSpPr>
              <a:spLocks/>
            </p:cNvSpPr>
            <p:nvPr/>
          </p:nvSpPr>
          <p:spPr bwMode="auto">
            <a:xfrm>
              <a:off x="10452191" y="4573129"/>
              <a:ext cx="1006475" cy="873125"/>
            </a:xfrm>
            <a:custGeom>
              <a:avLst/>
              <a:gdLst>
                <a:gd name="T0" fmla="*/ 1597779063 w 634"/>
                <a:gd name="T1" fmla="*/ 597277825 h 550"/>
                <a:gd name="T2" fmla="*/ 1209675000 w 634"/>
                <a:gd name="T3" fmla="*/ 1386085938 h 550"/>
                <a:gd name="T4" fmla="*/ 0 w 634"/>
                <a:gd name="T5" fmla="*/ 791329063 h 550"/>
                <a:gd name="T6" fmla="*/ 388104063 w 634"/>
                <a:gd name="T7" fmla="*/ 0 h 550"/>
                <a:gd name="T8" fmla="*/ 1597779063 w 634"/>
                <a:gd name="T9" fmla="*/ 597277825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" h="550">
                  <a:moveTo>
                    <a:pt x="634" y="237"/>
                  </a:moveTo>
                  <a:lnTo>
                    <a:pt x="480" y="550"/>
                  </a:lnTo>
                  <a:lnTo>
                    <a:pt x="0" y="314"/>
                  </a:lnTo>
                  <a:lnTo>
                    <a:pt x="154" y="0"/>
                  </a:lnTo>
                  <a:lnTo>
                    <a:pt x="634" y="2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113"/>
            <p:cNvSpPr>
              <a:spLocks noEditPoints="1"/>
            </p:cNvSpPr>
            <p:nvPr/>
          </p:nvSpPr>
          <p:spPr bwMode="auto">
            <a:xfrm>
              <a:off x="10356941" y="4477879"/>
              <a:ext cx="1198562" cy="1065213"/>
            </a:xfrm>
            <a:custGeom>
              <a:avLst/>
              <a:gdLst>
                <a:gd name="T0" fmla="*/ 700840032 w 455"/>
                <a:gd name="T1" fmla="*/ 152945075 h 404"/>
                <a:gd name="T2" fmla="*/ 55513177 w 455"/>
                <a:gd name="T3" fmla="*/ 1466872128 h 404"/>
                <a:gd name="T4" fmla="*/ 152657286 w 455"/>
                <a:gd name="T5" fmla="*/ 1765809391 h 404"/>
                <a:gd name="T6" fmla="*/ 2147483646 w 455"/>
                <a:gd name="T7" fmla="*/ 2147483646 h 404"/>
                <a:gd name="T8" fmla="*/ 2147483646 w 455"/>
                <a:gd name="T9" fmla="*/ 2147483646 h 404"/>
                <a:gd name="T10" fmla="*/ 2147483646 w 455"/>
                <a:gd name="T11" fmla="*/ 1341738603 h 404"/>
                <a:gd name="T12" fmla="*/ 2147483646 w 455"/>
                <a:gd name="T13" fmla="*/ 1042801340 h 404"/>
                <a:gd name="T14" fmla="*/ 992280260 w 455"/>
                <a:gd name="T15" fmla="*/ 55615193 h 404"/>
                <a:gd name="T16" fmla="*/ 700840032 w 455"/>
                <a:gd name="T17" fmla="*/ 152945075 h 404"/>
                <a:gd name="T18" fmla="*/ 895133517 w 455"/>
                <a:gd name="T19" fmla="*/ 250272322 h 404"/>
                <a:gd name="T20" fmla="*/ 2147483646 w 455"/>
                <a:gd name="T21" fmla="*/ 1160984613 h 404"/>
                <a:gd name="T22" fmla="*/ 2095584240 w 455"/>
                <a:gd name="T23" fmla="*/ 2147483646 h 404"/>
                <a:gd name="T24" fmla="*/ 249804029 w 455"/>
                <a:gd name="T25" fmla="*/ 1564202011 h 404"/>
                <a:gd name="T26" fmla="*/ 895133517 w 455"/>
                <a:gd name="T27" fmla="*/ 250272322 h 4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55" h="404">
                  <a:moveTo>
                    <a:pt x="101" y="22"/>
                  </a:moveTo>
                  <a:cubicBezTo>
                    <a:pt x="8" y="211"/>
                    <a:pt x="8" y="211"/>
                    <a:pt x="8" y="211"/>
                  </a:cubicBezTo>
                  <a:cubicBezTo>
                    <a:pt x="0" y="227"/>
                    <a:pt x="6" y="246"/>
                    <a:pt x="22" y="254"/>
                  </a:cubicBezTo>
                  <a:cubicBezTo>
                    <a:pt x="311" y="396"/>
                    <a:pt x="311" y="396"/>
                    <a:pt x="311" y="396"/>
                  </a:cubicBezTo>
                  <a:cubicBezTo>
                    <a:pt x="327" y="404"/>
                    <a:pt x="346" y="397"/>
                    <a:pt x="354" y="381"/>
                  </a:cubicBezTo>
                  <a:cubicBezTo>
                    <a:pt x="447" y="193"/>
                    <a:pt x="447" y="193"/>
                    <a:pt x="447" y="193"/>
                  </a:cubicBezTo>
                  <a:cubicBezTo>
                    <a:pt x="455" y="177"/>
                    <a:pt x="448" y="158"/>
                    <a:pt x="432" y="150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8" y="0"/>
                    <a:pt x="108" y="6"/>
                    <a:pt x="101" y="22"/>
                  </a:cubicBezTo>
                  <a:moveTo>
                    <a:pt x="129" y="36"/>
                  </a:moveTo>
                  <a:cubicBezTo>
                    <a:pt x="395" y="167"/>
                    <a:pt x="395" y="167"/>
                    <a:pt x="395" y="167"/>
                  </a:cubicBezTo>
                  <a:cubicBezTo>
                    <a:pt x="302" y="356"/>
                    <a:pt x="302" y="356"/>
                    <a:pt x="302" y="356"/>
                  </a:cubicBezTo>
                  <a:cubicBezTo>
                    <a:pt x="36" y="225"/>
                    <a:pt x="36" y="225"/>
                    <a:pt x="36" y="225"/>
                  </a:cubicBezTo>
                  <a:cubicBezTo>
                    <a:pt x="129" y="36"/>
                    <a:pt x="129" y="36"/>
                    <a:pt x="129" y="36"/>
                  </a:cubicBezTo>
                </a:path>
              </a:pathLst>
            </a:custGeom>
            <a:solidFill>
              <a:srgbClr val="002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117"/>
            <p:cNvSpPr>
              <a:spLocks/>
            </p:cNvSpPr>
            <p:nvPr/>
          </p:nvSpPr>
          <p:spPr bwMode="auto">
            <a:xfrm>
              <a:off x="11284041" y="5152567"/>
              <a:ext cx="107950" cy="95250"/>
            </a:xfrm>
            <a:custGeom>
              <a:avLst/>
              <a:gdLst>
                <a:gd name="T0" fmla="*/ 145577157 w 41"/>
                <a:gd name="T1" fmla="*/ 0 h 36"/>
                <a:gd name="T2" fmla="*/ 34662482 w 41"/>
                <a:gd name="T3" fmla="*/ 70003458 h 36"/>
                <a:gd name="T4" fmla="*/ 90119820 w 41"/>
                <a:gd name="T5" fmla="*/ 238013875 h 36"/>
                <a:gd name="T6" fmla="*/ 145577157 w 41"/>
                <a:gd name="T7" fmla="*/ 252015625 h 36"/>
                <a:gd name="T8" fmla="*/ 256494466 w 41"/>
                <a:gd name="T9" fmla="*/ 182012167 h 36"/>
                <a:gd name="T10" fmla="*/ 201037128 w 41"/>
                <a:gd name="T11" fmla="*/ 7000875 h 36"/>
                <a:gd name="T12" fmla="*/ 145577157 w 41"/>
                <a:gd name="T13" fmla="*/ 0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36">
                  <a:moveTo>
                    <a:pt x="21" y="0"/>
                  </a:moveTo>
                  <a:cubicBezTo>
                    <a:pt x="14" y="0"/>
                    <a:pt x="8" y="3"/>
                    <a:pt x="5" y="10"/>
                  </a:cubicBezTo>
                  <a:cubicBezTo>
                    <a:pt x="0" y="19"/>
                    <a:pt x="4" y="29"/>
                    <a:pt x="13" y="34"/>
                  </a:cubicBezTo>
                  <a:cubicBezTo>
                    <a:pt x="16" y="35"/>
                    <a:pt x="18" y="36"/>
                    <a:pt x="21" y="36"/>
                  </a:cubicBezTo>
                  <a:cubicBezTo>
                    <a:pt x="28" y="36"/>
                    <a:pt x="34" y="32"/>
                    <a:pt x="37" y="26"/>
                  </a:cubicBezTo>
                  <a:cubicBezTo>
                    <a:pt x="41" y="17"/>
                    <a:pt x="38" y="6"/>
                    <a:pt x="29" y="1"/>
                  </a:cubicBezTo>
                  <a:cubicBezTo>
                    <a:pt x="26" y="0"/>
                    <a:pt x="24" y="0"/>
                    <a:pt x="21" y="0"/>
                  </a:cubicBezTo>
                </a:path>
              </a:pathLst>
            </a:custGeom>
            <a:solidFill>
              <a:srgbClr val="33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组合 293"/>
          <p:cNvGrpSpPr>
            <a:grpSpLocks/>
          </p:cNvGrpSpPr>
          <p:nvPr/>
        </p:nvGrpSpPr>
        <p:grpSpPr bwMode="auto">
          <a:xfrm>
            <a:off x="3001963" y="2133600"/>
            <a:ext cx="5722937" cy="3226864"/>
            <a:chOff x="3002022" y="2133436"/>
            <a:chExt cx="5723415" cy="2776325"/>
          </a:xfrm>
        </p:grpSpPr>
        <p:sp>
          <p:nvSpPr>
            <p:cNvPr id="286" name="任意多边形 285"/>
            <p:cNvSpPr/>
            <p:nvPr/>
          </p:nvSpPr>
          <p:spPr>
            <a:xfrm>
              <a:off x="3116332" y="2285824"/>
              <a:ext cx="5609105" cy="2623937"/>
            </a:xfrm>
            <a:custGeom>
              <a:avLst/>
              <a:gdLst>
                <a:gd name="connsiteX0" fmla="*/ 5598159 w 5609132"/>
                <a:gd name="connsiteY0" fmla="*/ 0 h 1934275"/>
                <a:gd name="connsiteX1" fmla="*/ 5557764 w 5609132"/>
                <a:gd name="connsiteY1" fmla="*/ 998566 h 1934275"/>
                <a:gd name="connsiteX2" fmla="*/ 5609132 w 5609132"/>
                <a:gd name="connsiteY2" fmla="*/ 998408 h 1934275"/>
                <a:gd name="connsiteX3" fmla="*/ 5557390 w 5609132"/>
                <a:gd name="connsiteY3" fmla="*/ 1007808 h 1934275"/>
                <a:gd name="connsiteX4" fmla="*/ 5557085 w 5609132"/>
                <a:gd name="connsiteY4" fmla="*/ 1015344 h 1934275"/>
                <a:gd name="connsiteX5" fmla="*/ 5515906 w 5609132"/>
                <a:gd name="connsiteY5" fmla="*/ 1015344 h 1934275"/>
                <a:gd name="connsiteX6" fmla="*/ 2752267 w 5609132"/>
                <a:gd name="connsiteY6" fmla="*/ 1517404 h 1934275"/>
                <a:gd name="connsiteX7" fmla="*/ 5507848 w 5609132"/>
                <a:gd name="connsiteY7" fmla="*/ 1517404 h 1934275"/>
                <a:gd name="connsiteX8" fmla="*/ 5507848 w 5609132"/>
                <a:gd name="connsiteY8" fmla="*/ 1934275 h 1934275"/>
                <a:gd name="connsiteX9" fmla="*/ 557933 w 5609132"/>
                <a:gd name="connsiteY9" fmla="*/ 1934275 h 1934275"/>
                <a:gd name="connsiteX10" fmla="*/ 557933 w 5609132"/>
                <a:gd name="connsiteY10" fmla="*/ 1517404 h 1934275"/>
                <a:gd name="connsiteX11" fmla="*/ 1123546 w 5609132"/>
                <a:gd name="connsiteY11" fmla="*/ 1517404 h 1934275"/>
                <a:gd name="connsiteX12" fmla="*/ 596353 w 5609132"/>
                <a:gd name="connsiteY12" fmla="*/ 1496743 h 1934275"/>
                <a:gd name="connsiteX13" fmla="*/ 4505647 w 5609132"/>
                <a:gd name="connsiteY13" fmla="*/ 1015344 h 1934275"/>
                <a:gd name="connsiteX14" fmla="*/ 0 w 5609132"/>
                <a:gd name="connsiteY14" fmla="*/ 1015344 h 1934275"/>
                <a:gd name="connsiteX15" fmla="*/ 330351 w 5609132"/>
                <a:gd name="connsiteY15" fmla="*/ 358875 h 193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9132" h="1934275">
                  <a:moveTo>
                    <a:pt x="5598159" y="0"/>
                  </a:moveTo>
                  <a:lnTo>
                    <a:pt x="5557764" y="998566"/>
                  </a:lnTo>
                  <a:lnTo>
                    <a:pt x="5609132" y="998408"/>
                  </a:lnTo>
                  <a:lnTo>
                    <a:pt x="5557390" y="1007808"/>
                  </a:lnTo>
                  <a:lnTo>
                    <a:pt x="5557085" y="1015344"/>
                  </a:lnTo>
                  <a:lnTo>
                    <a:pt x="5515906" y="1015344"/>
                  </a:lnTo>
                  <a:lnTo>
                    <a:pt x="2752267" y="1517404"/>
                  </a:lnTo>
                  <a:lnTo>
                    <a:pt x="5507848" y="1517404"/>
                  </a:lnTo>
                  <a:lnTo>
                    <a:pt x="5507848" y="1934275"/>
                  </a:lnTo>
                  <a:lnTo>
                    <a:pt x="557933" y="1934275"/>
                  </a:lnTo>
                  <a:lnTo>
                    <a:pt x="557933" y="1517404"/>
                  </a:lnTo>
                  <a:lnTo>
                    <a:pt x="1123546" y="1517404"/>
                  </a:lnTo>
                  <a:lnTo>
                    <a:pt x="596353" y="1496743"/>
                  </a:lnTo>
                  <a:lnTo>
                    <a:pt x="4505647" y="1015344"/>
                  </a:lnTo>
                  <a:lnTo>
                    <a:pt x="0" y="1015344"/>
                  </a:lnTo>
                  <a:lnTo>
                    <a:pt x="330351" y="358875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3002022" y="2133436"/>
              <a:ext cx="5609105" cy="2623937"/>
            </a:xfrm>
            <a:custGeom>
              <a:avLst/>
              <a:gdLst>
                <a:gd name="connsiteX0" fmla="*/ 5598159 w 5609132"/>
                <a:gd name="connsiteY0" fmla="*/ 0 h 2624371"/>
                <a:gd name="connsiteX1" fmla="*/ 5557764 w 5609132"/>
                <a:gd name="connsiteY1" fmla="*/ 1354827 h 2624371"/>
                <a:gd name="connsiteX2" fmla="*/ 5609132 w 5609132"/>
                <a:gd name="connsiteY2" fmla="*/ 1354613 h 2624371"/>
                <a:gd name="connsiteX3" fmla="*/ 5557390 w 5609132"/>
                <a:gd name="connsiteY3" fmla="*/ 1367366 h 2624371"/>
                <a:gd name="connsiteX4" fmla="*/ 5557085 w 5609132"/>
                <a:gd name="connsiteY4" fmla="*/ 1377591 h 2624371"/>
                <a:gd name="connsiteX5" fmla="*/ 5515906 w 5609132"/>
                <a:gd name="connsiteY5" fmla="*/ 1377591 h 2624371"/>
                <a:gd name="connsiteX6" fmla="*/ 2907732 w 5609132"/>
                <a:gd name="connsiteY6" fmla="*/ 2020453 h 2624371"/>
                <a:gd name="connsiteX7" fmla="*/ 5527215 w 5609132"/>
                <a:gd name="connsiteY7" fmla="*/ 2020453 h 2624371"/>
                <a:gd name="connsiteX8" fmla="*/ 5527215 w 5609132"/>
                <a:gd name="connsiteY8" fmla="*/ 2624371 h 2624371"/>
                <a:gd name="connsiteX9" fmla="*/ 5507848 w 5609132"/>
                <a:gd name="connsiteY9" fmla="*/ 2624371 h 2624371"/>
                <a:gd name="connsiteX10" fmla="*/ 564138 w 5609132"/>
                <a:gd name="connsiteY10" fmla="*/ 2624371 h 2624371"/>
                <a:gd name="connsiteX11" fmla="*/ 557933 w 5609132"/>
                <a:gd name="connsiteY11" fmla="*/ 2624371 h 2624371"/>
                <a:gd name="connsiteX12" fmla="*/ 557933 w 5609132"/>
                <a:gd name="connsiteY12" fmla="*/ 2058772 h 2624371"/>
                <a:gd name="connsiteX13" fmla="*/ 564138 w 5609132"/>
                <a:gd name="connsiteY13" fmla="*/ 2058772 h 2624371"/>
                <a:gd name="connsiteX14" fmla="*/ 564138 w 5609132"/>
                <a:gd name="connsiteY14" fmla="*/ 2020453 h 2624371"/>
                <a:gd name="connsiteX15" fmla="*/ 657921 w 5609132"/>
                <a:gd name="connsiteY15" fmla="*/ 2020453 h 2624371"/>
                <a:gd name="connsiteX16" fmla="*/ 4505647 w 5609132"/>
                <a:gd name="connsiteY16" fmla="*/ 1377591 h 2624371"/>
                <a:gd name="connsiteX17" fmla="*/ 0 w 5609132"/>
                <a:gd name="connsiteY17" fmla="*/ 1377591 h 2624371"/>
                <a:gd name="connsiteX18" fmla="*/ 330351 w 5609132"/>
                <a:gd name="connsiteY18" fmla="*/ 486912 h 262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9132" h="2624371">
                  <a:moveTo>
                    <a:pt x="5598159" y="0"/>
                  </a:moveTo>
                  <a:lnTo>
                    <a:pt x="5557764" y="1354827"/>
                  </a:lnTo>
                  <a:lnTo>
                    <a:pt x="5609132" y="1354613"/>
                  </a:lnTo>
                  <a:lnTo>
                    <a:pt x="5557390" y="1367366"/>
                  </a:lnTo>
                  <a:lnTo>
                    <a:pt x="5557085" y="1377591"/>
                  </a:lnTo>
                  <a:lnTo>
                    <a:pt x="5515906" y="1377591"/>
                  </a:lnTo>
                  <a:lnTo>
                    <a:pt x="2907732" y="2020453"/>
                  </a:lnTo>
                  <a:lnTo>
                    <a:pt x="5527215" y="2020453"/>
                  </a:lnTo>
                  <a:lnTo>
                    <a:pt x="5527215" y="2624371"/>
                  </a:lnTo>
                  <a:lnTo>
                    <a:pt x="5507848" y="2624371"/>
                  </a:lnTo>
                  <a:lnTo>
                    <a:pt x="564138" y="2624371"/>
                  </a:lnTo>
                  <a:lnTo>
                    <a:pt x="557933" y="2624371"/>
                  </a:lnTo>
                  <a:lnTo>
                    <a:pt x="557933" y="2058772"/>
                  </a:lnTo>
                  <a:lnTo>
                    <a:pt x="564138" y="2058772"/>
                  </a:lnTo>
                  <a:lnTo>
                    <a:pt x="564138" y="2020453"/>
                  </a:lnTo>
                  <a:lnTo>
                    <a:pt x="657921" y="2020453"/>
                  </a:lnTo>
                  <a:lnTo>
                    <a:pt x="4505647" y="1377591"/>
                  </a:lnTo>
                  <a:lnTo>
                    <a:pt x="0" y="1377591"/>
                  </a:lnTo>
                  <a:lnTo>
                    <a:pt x="330351" y="486912"/>
                  </a:lnTo>
                  <a:close/>
                </a:path>
              </a:pathLst>
            </a:cu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82" name="文本框 147"/>
          <p:cNvSpPr txBox="1">
            <a:spLocks noChangeArrowheads="1"/>
          </p:cNvSpPr>
          <p:nvPr/>
        </p:nvSpPr>
        <p:spPr bwMode="auto">
          <a:xfrm>
            <a:off x="3267531" y="2674415"/>
            <a:ext cx="54486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第十五章：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transform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样式详解</a:t>
            </a:r>
          </a:p>
        </p:txBody>
      </p:sp>
      <p:sp>
        <p:nvSpPr>
          <p:cNvPr id="3084" name="文本框 291"/>
          <p:cNvSpPr txBox="1">
            <a:spLocks noChangeArrowheads="1"/>
          </p:cNvSpPr>
          <p:nvPr/>
        </p:nvSpPr>
        <p:spPr bwMode="auto">
          <a:xfrm>
            <a:off x="5152496" y="4626248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主讲</a:t>
            </a:r>
            <a:r>
              <a:rPr lang="zh-CN" altLang="en-US" sz="1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老师：言心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86" name="组合 309"/>
          <p:cNvGrpSpPr>
            <a:grpSpLocks/>
          </p:cNvGrpSpPr>
          <p:nvPr/>
        </p:nvGrpSpPr>
        <p:grpSpPr bwMode="auto">
          <a:xfrm>
            <a:off x="5024703" y="4737405"/>
            <a:ext cx="141287" cy="141287"/>
            <a:chOff x="3927818" y="4343367"/>
            <a:chExt cx="231298" cy="231297"/>
          </a:xfrm>
        </p:grpSpPr>
        <p:sp>
          <p:nvSpPr>
            <p:cNvPr id="3090" name="Freeform 498"/>
            <p:cNvSpPr>
              <a:spLocks/>
            </p:cNvSpPr>
            <p:nvPr/>
          </p:nvSpPr>
          <p:spPr bwMode="auto">
            <a:xfrm>
              <a:off x="3927818" y="4343367"/>
              <a:ext cx="191611" cy="191610"/>
            </a:xfrm>
            <a:custGeom>
              <a:avLst/>
              <a:gdLst>
                <a:gd name="T0" fmla="*/ 21499011 w 149"/>
                <a:gd name="T1" fmla="*/ 21498899 h 149"/>
                <a:gd name="T2" fmla="*/ 246407888 w 149"/>
                <a:gd name="T3" fmla="*/ 21498899 h 149"/>
                <a:gd name="T4" fmla="*/ 246407888 w 149"/>
                <a:gd name="T5" fmla="*/ 0 h 149"/>
                <a:gd name="T6" fmla="*/ 0 w 149"/>
                <a:gd name="T7" fmla="*/ 0 h 149"/>
                <a:gd name="T8" fmla="*/ 0 w 149"/>
                <a:gd name="T9" fmla="*/ 246405316 h 149"/>
                <a:gd name="T10" fmla="*/ 21499011 w 149"/>
                <a:gd name="T11" fmla="*/ 246405316 h 149"/>
                <a:gd name="T12" fmla="*/ 21499011 w 149"/>
                <a:gd name="T13" fmla="*/ 21498899 h 1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Rectangle 499"/>
            <p:cNvSpPr>
              <a:spLocks noChangeArrowheads="1"/>
            </p:cNvSpPr>
            <p:nvPr/>
          </p:nvSpPr>
          <p:spPr bwMode="auto">
            <a:xfrm>
              <a:off x="3967505" y="4383054"/>
              <a:ext cx="191611" cy="19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3B0818-9A2E-2344-A011-A07F22479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" y="1215326"/>
            <a:ext cx="4716209" cy="26494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7C16EA-AEB6-334C-875F-ADE12B5EA94F}"/>
              </a:ext>
            </a:extLst>
          </p:cNvPr>
          <p:cNvSpPr/>
          <p:nvPr/>
        </p:nvSpPr>
        <p:spPr>
          <a:xfrm>
            <a:off x="156573" y="5395925"/>
            <a:ext cx="1208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每个元素都有一个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（变化原点）样式，其默认位置正好位于元素的水平中心和垂直中心线的交叉点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87C5386-402E-D047-B570-22E337F4F2B6}"/>
              </a:ext>
            </a:extLst>
          </p:cNvPr>
          <p:cNvGrpSpPr/>
          <p:nvPr/>
        </p:nvGrpSpPr>
        <p:grpSpPr>
          <a:xfrm>
            <a:off x="5140653" y="1501433"/>
            <a:ext cx="6975145" cy="2132827"/>
            <a:chOff x="318283" y="1596572"/>
            <a:chExt cx="11320918" cy="346165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B7B29CF9-259A-F14E-AE10-E37ACD0D533D}"/>
                </a:ext>
              </a:extLst>
            </p:cNvPr>
            <p:cNvGrpSpPr/>
            <p:nvPr/>
          </p:nvGrpSpPr>
          <p:grpSpPr>
            <a:xfrm>
              <a:off x="318283" y="1596572"/>
              <a:ext cx="3248792" cy="3338285"/>
              <a:chOff x="227109" y="1146629"/>
              <a:chExt cx="4174410" cy="4289401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B33246EE-43DE-7542-8098-65E68B25C95A}"/>
                  </a:ext>
                </a:extLst>
              </p:cNvPr>
              <p:cNvGrpSpPr/>
              <p:nvPr/>
            </p:nvGrpSpPr>
            <p:grpSpPr>
              <a:xfrm>
                <a:off x="387458" y="1421969"/>
                <a:ext cx="4014061" cy="4014061"/>
                <a:chOff x="387458" y="1421969"/>
                <a:chExt cx="4014061" cy="4014061"/>
              </a:xfrm>
            </p:grpSpPr>
            <p:grpSp>
              <p:nvGrpSpPr>
                <p:cNvPr id="48" name="组合 47">
                  <a:extLst>
                    <a:ext uri="{FF2B5EF4-FFF2-40B4-BE49-F238E27FC236}">
                      <a16:creationId xmlns:a16="http://schemas.microsoft.com/office/drawing/2014/main" id="{4FB9C212-0DF2-F042-8095-178CC9436949}"/>
                    </a:ext>
                  </a:extLst>
                </p:cNvPr>
                <p:cNvGrpSpPr/>
                <p:nvPr/>
              </p:nvGrpSpPr>
              <p:grpSpPr>
                <a:xfrm>
                  <a:off x="387458" y="1421969"/>
                  <a:ext cx="4014061" cy="4014061"/>
                  <a:chOff x="387458" y="1421969"/>
                  <a:chExt cx="4014061" cy="4014061"/>
                </a:xfrm>
              </p:grpSpPr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641004F6-FE8E-C64B-92D8-78E7118856B6}"/>
                      </a:ext>
                    </a:extLst>
                  </p:cNvPr>
                  <p:cNvSpPr/>
                  <p:nvPr/>
                </p:nvSpPr>
                <p:spPr>
                  <a:xfrm>
                    <a:off x="387458" y="1421969"/>
                    <a:ext cx="4014061" cy="401406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  <p:sp>
                <p:nvSpPr>
                  <p:cNvPr id="51" name="椭圆 50">
                    <a:extLst>
                      <a:ext uri="{FF2B5EF4-FFF2-40B4-BE49-F238E27FC236}">
                        <a16:creationId xmlns:a16="http://schemas.microsoft.com/office/drawing/2014/main" id="{8679F818-5C98-E749-A764-F6063546717D}"/>
                      </a:ext>
                    </a:extLst>
                  </p:cNvPr>
                  <p:cNvSpPr/>
                  <p:nvPr/>
                </p:nvSpPr>
                <p:spPr>
                  <a:xfrm>
                    <a:off x="2279202" y="3169477"/>
                    <a:ext cx="330200" cy="254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100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6084117A-DDF8-6C42-A75C-B62FF88F83A3}"/>
                    </a:ext>
                  </a:extLst>
                </p:cNvPr>
                <p:cNvSpPr txBox="1"/>
                <p:nvPr/>
              </p:nvSpPr>
              <p:spPr>
                <a:xfrm>
                  <a:off x="1561212" y="2825546"/>
                  <a:ext cx="1799771" cy="6104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</a:rPr>
                    <a:t>中心点</a:t>
                  </a:r>
                </a:p>
              </p:txBody>
            </p:sp>
          </p:grpSp>
          <p:cxnSp>
            <p:nvCxnSpPr>
              <p:cNvPr id="44" name="直接箭头连接符 9">
                <a:extLst>
                  <a:ext uri="{FF2B5EF4-FFF2-40B4-BE49-F238E27FC236}">
                    <a16:creationId xmlns:a16="http://schemas.microsoft.com/office/drawing/2014/main" id="{AD725114-48A7-C14B-92E6-98BD7F91B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458" y="1146629"/>
                <a:ext cx="184193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10">
                <a:extLst>
                  <a:ext uri="{FF2B5EF4-FFF2-40B4-BE49-F238E27FC236}">
                    <a16:creationId xmlns:a16="http://schemas.microsoft.com/office/drawing/2014/main" id="{57C402D1-5533-834B-ADDD-05E40A384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9588" y="1146629"/>
                <a:ext cx="184193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11">
                <a:extLst>
                  <a:ext uri="{FF2B5EF4-FFF2-40B4-BE49-F238E27FC236}">
                    <a16:creationId xmlns:a16="http://schemas.microsoft.com/office/drawing/2014/main" id="{B856FC8B-51B0-F845-91C4-450BF284CBD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693856" y="4476964"/>
                <a:ext cx="184193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12">
                <a:extLst>
                  <a:ext uri="{FF2B5EF4-FFF2-40B4-BE49-F238E27FC236}">
                    <a16:creationId xmlns:a16="http://schemas.microsoft.com/office/drawing/2014/main" id="{845C0509-6E69-9848-A55D-3452771915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-693856" y="2381034"/>
                <a:ext cx="1841930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箭头: 右 47">
              <a:extLst>
                <a:ext uri="{FF2B5EF4-FFF2-40B4-BE49-F238E27FC236}">
                  <a16:creationId xmlns:a16="http://schemas.microsoft.com/office/drawing/2014/main" id="{195192CD-AC2E-EC48-BD57-C79D5C37EBFD}"/>
                </a:ext>
              </a:extLst>
            </p:cNvPr>
            <p:cNvSpPr/>
            <p:nvPr/>
          </p:nvSpPr>
          <p:spPr>
            <a:xfrm>
              <a:off x="3976914" y="2833789"/>
              <a:ext cx="434227" cy="8970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3" name="箭头: 右 48">
              <a:extLst>
                <a:ext uri="{FF2B5EF4-FFF2-40B4-BE49-F238E27FC236}">
                  <a16:creationId xmlns:a16="http://schemas.microsoft.com/office/drawing/2014/main" id="{4C21656D-9636-8A41-A7FA-7936CC02A233}"/>
                </a:ext>
              </a:extLst>
            </p:cNvPr>
            <p:cNvSpPr/>
            <p:nvPr/>
          </p:nvSpPr>
          <p:spPr>
            <a:xfrm>
              <a:off x="7902645" y="2833789"/>
              <a:ext cx="434227" cy="89706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8E1AF8C8-1DEB-854D-B008-AC03D1266E53}"/>
                </a:ext>
              </a:extLst>
            </p:cNvPr>
            <p:cNvGrpSpPr/>
            <p:nvPr/>
          </p:nvGrpSpPr>
          <p:grpSpPr>
            <a:xfrm>
              <a:off x="4472193" y="1819161"/>
              <a:ext cx="3128630" cy="3123998"/>
              <a:chOff x="4472193" y="1819161"/>
              <a:chExt cx="3128630" cy="3123998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4EA5D37-051E-CD4B-81F9-7FBD95E8B92A}"/>
                  </a:ext>
                </a:extLst>
              </p:cNvPr>
              <p:cNvGrpSpPr/>
              <p:nvPr/>
            </p:nvGrpSpPr>
            <p:grpSpPr>
              <a:xfrm>
                <a:off x="4476824" y="1819161"/>
                <a:ext cx="3123999" cy="3123998"/>
                <a:chOff x="387458" y="1421969"/>
                <a:chExt cx="4014062" cy="4014061"/>
              </a:xfrm>
            </p:grpSpPr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EF4FA664-31FF-144C-B8C4-90605E31C275}"/>
                    </a:ext>
                  </a:extLst>
                </p:cNvPr>
                <p:cNvGrpSpPr/>
                <p:nvPr/>
              </p:nvGrpSpPr>
              <p:grpSpPr>
                <a:xfrm>
                  <a:off x="387458" y="1421969"/>
                  <a:ext cx="4014061" cy="4014061"/>
                  <a:chOff x="387458" y="1421969"/>
                  <a:chExt cx="4014061" cy="4014061"/>
                </a:xfrm>
              </p:grpSpPr>
              <p:grpSp>
                <p:nvGrpSpPr>
                  <p:cNvPr id="61" name="组合 60">
                    <a:extLst>
                      <a:ext uri="{FF2B5EF4-FFF2-40B4-BE49-F238E27FC236}">
                        <a16:creationId xmlns:a16="http://schemas.microsoft.com/office/drawing/2014/main" id="{B20E95DB-EC43-A541-90C7-8E04C6A696D2}"/>
                      </a:ext>
                    </a:extLst>
                  </p:cNvPr>
                  <p:cNvGrpSpPr/>
                  <p:nvPr/>
                </p:nvGrpSpPr>
                <p:grpSpPr>
                  <a:xfrm>
                    <a:off x="387458" y="1421969"/>
                    <a:ext cx="4014061" cy="4014061"/>
                    <a:chOff x="387458" y="1421969"/>
                    <a:chExt cx="4014061" cy="4014061"/>
                  </a:xfrm>
                </p:grpSpPr>
                <p:sp>
                  <p:nvSpPr>
                    <p:cNvPr id="63" name="矩形 62">
                      <a:extLst>
                        <a:ext uri="{FF2B5EF4-FFF2-40B4-BE49-F238E27FC236}">
                          <a16:creationId xmlns:a16="http://schemas.microsoft.com/office/drawing/2014/main" id="{7F6B82F2-71BA-374F-8DF2-3BD142B17C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58" y="1421969"/>
                      <a:ext cx="4014061" cy="401406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/>
                    </a:p>
                  </p:txBody>
                </p:sp>
                <p:sp>
                  <p:nvSpPr>
                    <p:cNvPr id="64" name="椭圆 63">
                      <a:extLst>
                        <a:ext uri="{FF2B5EF4-FFF2-40B4-BE49-F238E27FC236}">
                          <a16:creationId xmlns:a16="http://schemas.microsoft.com/office/drawing/2014/main" id="{8D1704CF-484D-EF40-9E8B-C2F8624B9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2855" y="3362049"/>
                      <a:ext cx="330200" cy="254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/>
                    </a:p>
                  </p:txBody>
                </p:sp>
              </p:grpSp>
              <p:sp>
                <p:nvSpPr>
                  <p:cNvPr id="62" name="文本框 61">
                    <a:extLst>
                      <a:ext uri="{FF2B5EF4-FFF2-40B4-BE49-F238E27FC236}">
                        <a16:creationId xmlns:a16="http://schemas.microsoft.com/office/drawing/2014/main" id="{226B89DF-F920-1548-949F-F83E33663707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795" y="2472410"/>
                    <a:ext cx="1799772" cy="6104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bg1"/>
                        </a:solidFill>
                      </a:rPr>
                      <a:t>中心点</a:t>
                    </a:r>
                  </a:p>
                </p:txBody>
              </p:sp>
            </p:grpSp>
            <p:cxnSp>
              <p:nvCxnSpPr>
                <p:cNvPr id="58" name="直接箭头连接符 30">
                  <a:extLst>
                    <a:ext uri="{FF2B5EF4-FFF2-40B4-BE49-F238E27FC236}">
                      <a16:creationId xmlns:a16="http://schemas.microsoft.com/office/drawing/2014/main" id="{4B7731B7-8EBD-0A4D-A70F-0E950D6ADF44}"/>
                    </a:ext>
                  </a:extLst>
                </p:cNvPr>
                <p:cNvCxnSpPr>
                  <a:cxnSpLocks/>
                  <a:endCxn id="64" idx="7"/>
                </p:cNvCxnSpPr>
                <p:nvPr/>
              </p:nvCxnSpPr>
              <p:spPr>
                <a:xfrm flipH="1">
                  <a:off x="2584699" y="1460069"/>
                  <a:ext cx="1816821" cy="193917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31">
                  <a:extLst>
                    <a:ext uri="{FF2B5EF4-FFF2-40B4-BE49-F238E27FC236}">
                      <a16:creationId xmlns:a16="http://schemas.microsoft.com/office/drawing/2014/main" id="{F737EA3E-628D-3E48-AE68-81AEFA2D1FFB}"/>
                    </a:ext>
                  </a:extLst>
                </p:cNvPr>
                <p:cNvCxnSpPr>
                  <a:cxnSpLocks/>
                  <a:endCxn id="64" idx="3"/>
                </p:cNvCxnSpPr>
                <p:nvPr/>
              </p:nvCxnSpPr>
              <p:spPr>
                <a:xfrm flipV="1">
                  <a:off x="408789" y="3578852"/>
                  <a:ext cx="1942422" cy="184651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32">
                  <a:extLst>
                    <a:ext uri="{FF2B5EF4-FFF2-40B4-BE49-F238E27FC236}">
                      <a16:creationId xmlns:a16="http://schemas.microsoft.com/office/drawing/2014/main" id="{2D8F03FD-55CD-1245-BA2F-602200543E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84699" y="3578852"/>
                  <a:ext cx="1816820" cy="1808409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直接箭头连接符 30">
                <a:extLst>
                  <a:ext uri="{FF2B5EF4-FFF2-40B4-BE49-F238E27FC236}">
                    <a16:creationId xmlns:a16="http://schemas.microsoft.com/office/drawing/2014/main" id="{CC27CA14-DDA0-3142-B985-EE15EB2EAD21}"/>
                  </a:ext>
                </a:extLst>
              </p:cNvPr>
              <p:cNvCxnSpPr>
                <a:cxnSpLocks/>
                <a:endCxn id="64" idx="1"/>
              </p:cNvCxnSpPr>
              <p:nvPr/>
            </p:nvCxnSpPr>
            <p:spPr>
              <a:xfrm>
                <a:off x="4472193" y="1829495"/>
                <a:ext cx="1532949" cy="152850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直接箭头连接符 9">
              <a:extLst>
                <a:ext uri="{FF2B5EF4-FFF2-40B4-BE49-F238E27FC236}">
                  <a16:creationId xmlns:a16="http://schemas.microsoft.com/office/drawing/2014/main" id="{7B1DC970-C6F6-3F47-BBB7-50B257F6A578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7" y="5058229"/>
              <a:ext cx="14335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10">
              <a:extLst>
                <a:ext uri="{FF2B5EF4-FFF2-40B4-BE49-F238E27FC236}">
                  <a16:creationId xmlns:a16="http://schemas.microsoft.com/office/drawing/2014/main" id="{20959A6D-9229-854C-BE25-4A062990E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3567" y="5058229"/>
              <a:ext cx="14335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11">
              <a:extLst>
                <a:ext uri="{FF2B5EF4-FFF2-40B4-BE49-F238E27FC236}">
                  <a16:creationId xmlns:a16="http://schemas.microsoft.com/office/drawing/2014/main" id="{7699106E-BEC4-2442-88A0-9D9FE233BE5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001232" y="4188452"/>
              <a:ext cx="14335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12">
              <a:extLst>
                <a:ext uri="{FF2B5EF4-FFF2-40B4-BE49-F238E27FC236}">
                  <a16:creationId xmlns:a16="http://schemas.microsoft.com/office/drawing/2014/main" id="{1AA23D9D-8B34-DA4C-B4A5-A6EFAA0F8FD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001232" y="2557266"/>
              <a:ext cx="143350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347DD38-921F-0F48-BDA9-EAB75A49A84E}"/>
                </a:ext>
              </a:extLst>
            </p:cNvPr>
            <p:cNvGrpSpPr/>
            <p:nvPr/>
          </p:nvGrpSpPr>
          <p:grpSpPr>
            <a:xfrm>
              <a:off x="8510571" y="1850845"/>
              <a:ext cx="3128630" cy="3105361"/>
              <a:chOff x="4472193" y="1829495"/>
              <a:chExt cx="3128630" cy="3105361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950448A3-355E-6C42-B2D1-7FB7A174D272}"/>
                  </a:ext>
                </a:extLst>
              </p:cNvPr>
              <p:cNvGrpSpPr/>
              <p:nvPr/>
            </p:nvGrpSpPr>
            <p:grpSpPr>
              <a:xfrm>
                <a:off x="4493425" y="1848813"/>
                <a:ext cx="3107398" cy="3086043"/>
                <a:chOff x="408789" y="1460069"/>
                <a:chExt cx="3992731" cy="3965293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33718DE3-EDDF-7F40-8295-16C4E9B36F4B}"/>
                    </a:ext>
                  </a:extLst>
                </p:cNvPr>
                <p:cNvGrpSpPr/>
                <p:nvPr/>
              </p:nvGrpSpPr>
              <p:grpSpPr>
                <a:xfrm>
                  <a:off x="1106626" y="2141137"/>
                  <a:ext cx="2706631" cy="2706631"/>
                  <a:chOff x="1106626" y="2141137"/>
                  <a:chExt cx="2706631" cy="2706631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937E3625-0174-A34B-9211-7FFDEB068149}"/>
                      </a:ext>
                    </a:extLst>
                  </p:cNvPr>
                  <p:cNvGrpSpPr/>
                  <p:nvPr/>
                </p:nvGrpSpPr>
                <p:grpSpPr>
                  <a:xfrm>
                    <a:off x="1106626" y="2141137"/>
                    <a:ext cx="2706631" cy="2706631"/>
                    <a:chOff x="1106626" y="2141137"/>
                    <a:chExt cx="2706631" cy="2706631"/>
                  </a:xfrm>
                </p:grpSpPr>
                <p:sp>
                  <p:nvSpPr>
                    <p:cNvPr id="78" name="矩形 77">
                      <a:extLst>
                        <a:ext uri="{FF2B5EF4-FFF2-40B4-BE49-F238E27FC236}">
                          <a16:creationId xmlns:a16="http://schemas.microsoft.com/office/drawing/2014/main" id="{B5930EFA-E19C-6E4B-9EF6-69A0EC787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6626" y="2141137"/>
                      <a:ext cx="2706631" cy="270663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/>
                    </a:p>
                  </p:txBody>
                </p:sp>
                <p:sp>
                  <p:nvSpPr>
                    <p:cNvPr id="79" name="椭圆 78">
                      <a:extLst>
                        <a:ext uri="{FF2B5EF4-FFF2-40B4-BE49-F238E27FC236}">
                          <a16:creationId xmlns:a16="http://schemas.microsoft.com/office/drawing/2014/main" id="{B8ACDA92-DCE8-664E-9F08-EDEAA72D3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2855" y="3362049"/>
                      <a:ext cx="330200" cy="254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100"/>
                    </a:p>
                  </p:txBody>
                </p:sp>
              </p:grpSp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DDCD0C44-0329-6444-B646-2057F28AC7D8}"/>
                      </a:ext>
                    </a:extLst>
                  </p:cNvPr>
                  <p:cNvSpPr txBox="1"/>
                  <p:nvPr/>
                </p:nvSpPr>
                <p:spPr>
                  <a:xfrm>
                    <a:off x="1560056" y="2596613"/>
                    <a:ext cx="1799772" cy="6104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00" b="1" dirty="0">
                        <a:solidFill>
                          <a:schemeClr val="bg1"/>
                        </a:solidFill>
                      </a:rPr>
                      <a:t>中心点</a:t>
                    </a:r>
                  </a:p>
                </p:txBody>
              </p:sp>
            </p:grpSp>
            <p:cxnSp>
              <p:nvCxnSpPr>
                <p:cNvPr id="73" name="直接箭头连接符 30">
                  <a:extLst>
                    <a:ext uri="{FF2B5EF4-FFF2-40B4-BE49-F238E27FC236}">
                      <a16:creationId xmlns:a16="http://schemas.microsoft.com/office/drawing/2014/main" id="{7CAD0E66-E8BB-024E-9800-F06328CDD656}"/>
                    </a:ext>
                  </a:extLst>
                </p:cNvPr>
                <p:cNvCxnSpPr>
                  <a:cxnSpLocks/>
                  <a:endCxn id="79" idx="7"/>
                </p:cNvCxnSpPr>
                <p:nvPr/>
              </p:nvCxnSpPr>
              <p:spPr>
                <a:xfrm flipH="1">
                  <a:off x="2584699" y="1460069"/>
                  <a:ext cx="1816821" cy="193917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31">
                  <a:extLst>
                    <a:ext uri="{FF2B5EF4-FFF2-40B4-BE49-F238E27FC236}">
                      <a16:creationId xmlns:a16="http://schemas.microsoft.com/office/drawing/2014/main" id="{A23A6F7A-550C-CB46-8F0B-D5D134FAAC94}"/>
                    </a:ext>
                  </a:extLst>
                </p:cNvPr>
                <p:cNvCxnSpPr>
                  <a:cxnSpLocks/>
                  <a:endCxn id="79" idx="3"/>
                </p:cNvCxnSpPr>
                <p:nvPr/>
              </p:nvCxnSpPr>
              <p:spPr>
                <a:xfrm flipV="1">
                  <a:off x="408789" y="3578852"/>
                  <a:ext cx="1942422" cy="184651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32">
                  <a:extLst>
                    <a:ext uri="{FF2B5EF4-FFF2-40B4-BE49-F238E27FC236}">
                      <a16:creationId xmlns:a16="http://schemas.microsoft.com/office/drawing/2014/main" id="{D5BF29C3-D911-7C49-A4B9-7AD9AA905C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84699" y="3578852"/>
                  <a:ext cx="1816820" cy="1808409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1" name="直接箭头连接符 30">
                <a:extLst>
                  <a:ext uri="{FF2B5EF4-FFF2-40B4-BE49-F238E27FC236}">
                    <a16:creationId xmlns:a16="http://schemas.microsoft.com/office/drawing/2014/main" id="{0A504504-8AA3-384F-80C4-B49DE03647C4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>
                <a:off x="4472193" y="1829495"/>
                <a:ext cx="1532949" cy="152850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弧 79">
              <a:extLst>
                <a:ext uri="{FF2B5EF4-FFF2-40B4-BE49-F238E27FC236}">
                  <a16:creationId xmlns:a16="http://schemas.microsoft.com/office/drawing/2014/main" id="{2B1246DA-9DAB-7244-BC36-AD2C95069ED4}"/>
                </a:ext>
              </a:extLst>
            </p:cNvPr>
            <p:cNvSpPr/>
            <p:nvPr/>
          </p:nvSpPr>
          <p:spPr>
            <a:xfrm rot="19485706">
              <a:off x="8214938" y="1641560"/>
              <a:ext cx="1315743" cy="856407"/>
            </a:xfrm>
            <a:prstGeom prst="arc">
              <a:avLst>
                <a:gd name="adj1" fmla="val 15263823"/>
                <a:gd name="adj2" fmla="val 5066798"/>
              </a:avLst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81" name="弧 80">
              <a:extLst>
                <a:ext uri="{FF2B5EF4-FFF2-40B4-BE49-F238E27FC236}">
                  <a16:creationId xmlns:a16="http://schemas.microsoft.com/office/drawing/2014/main" id="{0BCEB062-8903-184B-BBD5-FAFD14B74654}"/>
                </a:ext>
              </a:extLst>
            </p:cNvPr>
            <p:cNvSpPr/>
            <p:nvPr/>
          </p:nvSpPr>
          <p:spPr>
            <a:xfrm rot="8758914">
              <a:off x="8466940" y="1708922"/>
              <a:ext cx="1327943" cy="2023308"/>
            </a:xfrm>
            <a:prstGeom prst="arc">
              <a:avLst>
                <a:gd name="adj1" fmla="val 15263823"/>
                <a:gd name="adj2" fmla="val 5066798"/>
              </a:avLst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D2E55D3-29A9-7948-B10C-11265773AEAE}"/>
                </a:ext>
              </a:extLst>
            </p:cNvPr>
            <p:cNvSpPr/>
            <p:nvPr/>
          </p:nvSpPr>
          <p:spPr>
            <a:xfrm>
              <a:off x="8945661" y="1720230"/>
              <a:ext cx="411231" cy="403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</a:t>
              </a:r>
              <a:endParaRPr lang="zh-CN" altLang="en-US" sz="1100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F50AE07-66EA-3C4C-9803-501B1A81C489}"/>
                </a:ext>
              </a:extLst>
            </p:cNvPr>
            <p:cNvSpPr/>
            <p:nvPr/>
          </p:nvSpPr>
          <p:spPr>
            <a:xfrm>
              <a:off x="8737539" y="2635569"/>
              <a:ext cx="411231" cy="403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</a:t>
              </a:r>
              <a:endParaRPr lang="zh-CN" altLang="en-US" sz="1100" dirty="0"/>
            </a:p>
          </p:txBody>
        </p:sp>
        <p:sp>
          <p:nvSpPr>
            <p:cNvPr id="84" name="弧 83">
              <a:extLst>
                <a:ext uri="{FF2B5EF4-FFF2-40B4-BE49-F238E27FC236}">
                  <a16:creationId xmlns:a16="http://schemas.microsoft.com/office/drawing/2014/main" id="{7477B999-23CA-BD4E-BE17-13CD43139271}"/>
                </a:ext>
              </a:extLst>
            </p:cNvPr>
            <p:cNvSpPr/>
            <p:nvPr/>
          </p:nvSpPr>
          <p:spPr>
            <a:xfrm rot="8758914">
              <a:off x="4492815" y="1687386"/>
              <a:ext cx="1327943" cy="2023308"/>
            </a:xfrm>
            <a:prstGeom prst="arc">
              <a:avLst>
                <a:gd name="adj1" fmla="val 15263823"/>
                <a:gd name="adj2" fmla="val 5066798"/>
              </a:avLst>
            </a:prstGeom>
            <a:ln w="762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CE1B7CC-1379-FF49-A25C-0ECE2B223ADE}"/>
                </a:ext>
              </a:extLst>
            </p:cNvPr>
            <p:cNvSpPr/>
            <p:nvPr/>
          </p:nvSpPr>
          <p:spPr>
            <a:xfrm>
              <a:off x="4763414" y="2614034"/>
              <a:ext cx="411231" cy="403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</a:t>
              </a:r>
              <a:endParaRPr lang="zh-CN" altLang="en-US" sz="1100" dirty="0"/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08FCC5D0-4441-4941-B6A2-AD6D04BC1CE8}"/>
              </a:ext>
            </a:extLst>
          </p:cNvPr>
          <p:cNvSpPr/>
          <p:nvPr/>
        </p:nvSpPr>
        <p:spPr>
          <a:xfrm>
            <a:off x="1390437" y="3783576"/>
            <a:ext cx="1815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F141A35-827D-5542-8BFD-607B774DBC09}"/>
              </a:ext>
            </a:extLst>
          </p:cNvPr>
          <p:cNvSpPr/>
          <p:nvPr/>
        </p:nvSpPr>
        <p:spPr>
          <a:xfrm>
            <a:off x="7861940" y="3783576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缩放（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2DFA3F-69F4-4685-8904-E3EA6D68FC55}"/>
              </a:ext>
            </a:extLst>
          </p:cNvPr>
          <p:cNvSpPr/>
          <p:nvPr/>
        </p:nvSpPr>
        <p:spPr>
          <a:xfrm>
            <a:off x="2619973" y="4386775"/>
            <a:ext cx="8274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默认值为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transform-origin:50%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50%;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*变化原点：水平位置 垂直位置*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06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>
            <a:extLst>
              <a:ext uri="{FF2B5EF4-FFF2-40B4-BE49-F238E27FC236}">
                <a16:creationId xmlns:a16="http://schemas.microsoft.com/office/drawing/2014/main" id="{0774055E-62C4-FB4C-8FEF-56B2E5FFD4A2}"/>
              </a:ext>
            </a:extLst>
          </p:cNvPr>
          <p:cNvSpPr txBox="1"/>
          <p:nvPr/>
        </p:nvSpPr>
        <p:spPr>
          <a:xfrm>
            <a:off x="-270749" y="987584"/>
            <a:ext cx="141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中心点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1DC79-4140-244F-9AC8-51904CF899CF}"/>
              </a:ext>
            </a:extLst>
          </p:cNvPr>
          <p:cNvSpPr/>
          <p:nvPr/>
        </p:nvSpPr>
        <p:spPr>
          <a:xfrm>
            <a:off x="190147" y="5354410"/>
            <a:ext cx="4475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我们将元素的变化圆点放在元素的左上角以此来辨别不同效果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transform-origin:0% 0%;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箭头: 右 17">
            <a:extLst>
              <a:ext uri="{FF2B5EF4-FFF2-40B4-BE49-F238E27FC236}">
                <a16:creationId xmlns:a16="http://schemas.microsoft.com/office/drawing/2014/main" id="{DAA7FCD8-DFA5-6643-9995-988C138334AC}"/>
              </a:ext>
            </a:extLst>
          </p:cNvPr>
          <p:cNvSpPr/>
          <p:nvPr/>
        </p:nvSpPr>
        <p:spPr>
          <a:xfrm>
            <a:off x="4716764" y="2657264"/>
            <a:ext cx="1199680" cy="2628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3450E05-F196-8442-8B43-92767CC5D205}"/>
              </a:ext>
            </a:extLst>
          </p:cNvPr>
          <p:cNvSpPr txBox="1"/>
          <p:nvPr/>
        </p:nvSpPr>
        <p:spPr>
          <a:xfrm>
            <a:off x="4648996" y="2330301"/>
            <a:ext cx="141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rotate(45deg)</a:t>
            </a:r>
            <a:endParaRPr lang="zh-CN" altLang="en-US" sz="16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569C70F-0F33-924D-90CA-2BEA9F67E99A}"/>
              </a:ext>
            </a:extLst>
          </p:cNvPr>
          <p:cNvSpPr txBox="1"/>
          <p:nvPr/>
        </p:nvSpPr>
        <p:spPr>
          <a:xfrm>
            <a:off x="1609693" y="4377318"/>
            <a:ext cx="141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/>
              <a:t>旋转前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3FDD174-C57F-DD4A-9F1C-CBF6238FF4E3}"/>
              </a:ext>
            </a:extLst>
          </p:cNvPr>
          <p:cNvSpPr txBox="1"/>
          <p:nvPr/>
        </p:nvSpPr>
        <p:spPr>
          <a:xfrm>
            <a:off x="9102125" y="4588804"/>
            <a:ext cx="141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旋转后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3D24DE7-A59E-4B41-9007-BA912F746A2A}"/>
              </a:ext>
            </a:extLst>
          </p:cNvPr>
          <p:cNvGrpSpPr/>
          <p:nvPr/>
        </p:nvGrpSpPr>
        <p:grpSpPr>
          <a:xfrm>
            <a:off x="984664" y="1105726"/>
            <a:ext cx="3162938" cy="3183129"/>
            <a:chOff x="984664" y="1105726"/>
            <a:chExt cx="3162938" cy="3183129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2177EC2-1AB5-2146-8154-327C85B800D5}"/>
                </a:ext>
              </a:extLst>
            </p:cNvPr>
            <p:cNvSpPr/>
            <p:nvPr/>
          </p:nvSpPr>
          <p:spPr>
            <a:xfrm>
              <a:off x="984665" y="1125920"/>
              <a:ext cx="3162937" cy="316293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02" name="直接连接符 23">
              <a:extLst>
                <a:ext uri="{FF2B5EF4-FFF2-40B4-BE49-F238E27FC236}">
                  <a16:creationId xmlns:a16="http://schemas.microsoft.com/office/drawing/2014/main" id="{31E3E58B-023C-A043-8226-73ECE1799F26}"/>
                </a:ext>
              </a:extLst>
            </p:cNvPr>
            <p:cNvCxnSpPr>
              <a:cxnSpLocks/>
            </p:cNvCxnSpPr>
            <p:nvPr/>
          </p:nvCxnSpPr>
          <p:spPr>
            <a:xfrm>
              <a:off x="984664" y="1105726"/>
              <a:ext cx="0" cy="3162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25">
              <a:extLst>
                <a:ext uri="{FF2B5EF4-FFF2-40B4-BE49-F238E27FC236}">
                  <a16:creationId xmlns:a16="http://schemas.microsoft.com/office/drawing/2014/main" id="{15679D84-8640-5C49-9838-BC5262B12E6A}"/>
                </a:ext>
              </a:extLst>
            </p:cNvPr>
            <p:cNvCxnSpPr>
              <a:cxnSpLocks/>
            </p:cNvCxnSpPr>
            <p:nvPr/>
          </p:nvCxnSpPr>
          <p:spPr>
            <a:xfrm>
              <a:off x="1119023" y="1125920"/>
              <a:ext cx="29905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91C8AEF-AB87-E846-94DB-8BF09ED9E988}"/>
              </a:ext>
            </a:extLst>
          </p:cNvPr>
          <p:cNvGrpSpPr/>
          <p:nvPr/>
        </p:nvGrpSpPr>
        <p:grpSpPr>
          <a:xfrm>
            <a:off x="6587721" y="987584"/>
            <a:ext cx="4418351" cy="3281077"/>
            <a:chOff x="6587721" y="987584"/>
            <a:chExt cx="4418351" cy="3281077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6C74BDC-1DB5-5247-AD93-C057141B543C}"/>
                </a:ext>
              </a:extLst>
            </p:cNvPr>
            <p:cNvGrpSpPr/>
            <p:nvPr/>
          </p:nvGrpSpPr>
          <p:grpSpPr>
            <a:xfrm>
              <a:off x="7717307" y="1048297"/>
              <a:ext cx="3288765" cy="3220364"/>
              <a:chOff x="-672116" y="1202862"/>
              <a:chExt cx="4173748" cy="4086944"/>
            </a:xfrm>
          </p:grpSpPr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CB1C50CC-CB2E-9A42-B9E6-0E34E9ECCD3E}"/>
                  </a:ext>
                </a:extLst>
              </p:cNvPr>
              <p:cNvSpPr/>
              <p:nvPr/>
            </p:nvSpPr>
            <p:spPr>
              <a:xfrm>
                <a:off x="-512429" y="1275745"/>
                <a:ext cx="4014061" cy="401406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A2CF8A50-D66C-494B-AC61-420544999AF5}"/>
                  </a:ext>
                </a:extLst>
              </p:cNvPr>
              <p:cNvSpPr/>
              <p:nvPr/>
            </p:nvSpPr>
            <p:spPr>
              <a:xfrm>
                <a:off x="-672116" y="1202862"/>
                <a:ext cx="330200" cy="254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cxnSp>
          <p:nvCxnSpPr>
            <p:cNvPr id="110" name="直接连接符 23">
              <a:extLst>
                <a:ext uri="{FF2B5EF4-FFF2-40B4-BE49-F238E27FC236}">
                  <a16:creationId xmlns:a16="http://schemas.microsoft.com/office/drawing/2014/main" id="{1BA8A83A-CF12-804F-BE05-79048B69CDE5}"/>
                </a:ext>
              </a:extLst>
            </p:cNvPr>
            <p:cNvCxnSpPr>
              <a:cxnSpLocks/>
            </p:cNvCxnSpPr>
            <p:nvPr/>
          </p:nvCxnSpPr>
          <p:spPr>
            <a:xfrm>
              <a:off x="7843134" y="1105726"/>
              <a:ext cx="0" cy="31629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25">
              <a:extLst>
                <a:ext uri="{FF2B5EF4-FFF2-40B4-BE49-F238E27FC236}">
                  <a16:creationId xmlns:a16="http://schemas.microsoft.com/office/drawing/2014/main" id="{2D5A0216-9DA3-604C-8430-FD2F9971DEDC}"/>
                </a:ext>
              </a:extLst>
            </p:cNvPr>
            <p:cNvCxnSpPr>
              <a:cxnSpLocks/>
            </p:cNvCxnSpPr>
            <p:nvPr/>
          </p:nvCxnSpPr>
          <p:spPr>
            <a:xfrm>
              <a:off x="7977493" y="1125920"/>
              <a:ext cx="29905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A134EDC-66C4-3741-9F62-D5284017E7E4}"/>
                </a:ext>
              </a:extLst>
            </p:cNvPr>
            <p:cNvSpPr txBox="1"/>
            <p:nvPr/>
          </p:nvSpPr>
          <p:spPr>
            <a:xfrm>
              <a:off x="6587721" y="987584"/>
              <a:ext cx="1418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中心点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1D9AA45-CFCC-6C42-90A1-470592768ED9}"/>
              </a:ext>
            </a:extLst>
          </p:cNvPr>
          <p:cNvGrpSpPr/>
          <p:nvPr/>
        </p:nvGrpSpPr>
        <p:grpSpPr>
          <a:xfrm rot="2700000">
            <a:off x="6261667" y="1757835"/>
            <a:ext cx="3162938" cy="3183129"/>
            <a:chOff x="984664" y="1105726"/>
            <a:chExt cx="3162938" cy="3183129"/>
          </a:xfrm>
          <a:solidFill>
            <a:srgbClr val="00B050"/>
          </a:solidFill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5C3BC83C-DC70-A94F-80FB-6773541FC28B}"/>
                </a:ext>
              </a:extLst>
            </p:cNvPr>
            <p:cNvSpPr/>
            <p:nvPr/>
          </p:nvSpPr>
          <p:spPr>
            <a:xfrm>
              <a:off x="984665" y="1125920"/>
              <a:ext cx="3162937" cy="31629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116" name="直接连接符 23">
              <a:extLst>
                <a:ext uri="{FF2B5EF4-FFF2-40B4-BE49-F238E27FC236}">
                  <a16:creationId xmlns:a16="http://schemas.microsoft.com/office/drawing/2014/main" id="{443B8AC4-B2ED-3B4F-B210-8020EFA2C4D9}"/>
                </a:ext>
              </a:extLst>
            </p:cNvPr>
            <p:cNvCxnSpPr>
              <a:cxnSpLocks/>
            </p:cNvCxnSpPr>
            <p:nvPr/>
          </p:nvCxnSpPr>
          <p:spPr>
            <a:xfrm>
              <a:off x="984664" y="1105726"/>
              <a:ext cx="0" cy="3162935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25">
              <a:extLst>
                <a:ext uri="{FF2B5EF4-FFF2-40B4-BE49-F238E27FC236}">
                  <a16:creationId xmlns:a16="http://schemas.microsoft.com/office/drawing/2014/main" id="{E9E7CA2F-DDB8-8041-AE2B-E3C04D1748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9023" y="1125920"/>
              <a:ext cx="2990541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椭圆 105">
            <a:extLst>
              <a:ext uri="{FF2B5EF4-FFF2-40B4-BE49-F238E27FC236}">
                <a16:creationId xmlns:a16="http://schemas.microsoft.com/office/drawing/2014/main" id="{806276D5-781D-954B-A02A-38CBACD56C00}"/>
              </a:ext>
            </a:extLst>
          </p:cNvPr>
          <p:cNvSpPr/>
          <p:nvPr/>
        </p:nvSpPr>
        <p:spPr>
          <a:xfrm>
            <a:off x="887221" y="1013691"/>
            <a:ext cx="260186" cy="20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18" name="直接连接符 23">
            <a:extLst>
              <a:ext uri="{FF2B5EF4-FFF2-40B4-BE49-F238E27FC236}">
                <a16:creationId xmlns:a16="http://schemas.microsoft.com/office/drawing/2014/main" id="{079DA837-A66D-574C-A211-83528E8B0747}"/>
              </a:ext>
            </a:extLst>
          </p:cNvPr>
          <p:cNvCxnSpPr>
            <a:cxnSpLocks/>
          </p:cNvCxnSpPr>
          <p:nvPr/>
        </p:nvCxnSpPr>
        <p:spPr>
          <a:xfrm>
            <a:off x="7835994" y="1148368"/>
            <a:ext cx="0" cy="3162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弧 118">
            <a:extLst>
              <a:ext uri="{FF2B5EF4-FFF2-40B4-BE49-F238E27FC236}">
                <a16:creationId xmlns:a16="http://schemas.microsoft.com/office/drawing/2014/main" id="{26FE5C6A-E542-E14D-A766-C2714B91EFA9}"/>
              </a:ext>
            </a:extLst>
          </p:cNvPr>
          <p:cNvSpPr/>
          <p:nvPr/>
        </p:nvSpPr>
        <p:spPr>
          <a:xfrm rot="6619395">
            <a:off x="7334123" y="1582352"/>
            <a:ext cx="398799" cy="613943"/>
          </a:xfrm>
          <a:prstGeom prst="arc">
            <a:avLst>
              <a:gd name="adj1" fmla="val 16492421"/>
              <a:gd name="adj2" fmla="val 6741817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C0C1A72-681D-4B48-9CCA-791B35734937}"/>
              </a:ext>
            </a:extLst>
          </p:cNvPr>
          <p:cNvSpPr txBox="1"/>
          <p:nvPr/>
        </p:nvSpPr>
        <p:spPr>
          <a:xfrm>
            <a:off x="6559337" y="2276848"/>
            <a:ext cx="1418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rotate(45deg)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570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1DC79-4140-244F-9AC8-51904CF899CF}"/>
              </a:ext>
            </a:extLst>
          </p:cNvPr>
          <p:cNvSpPr/>
          <p:nvPr/>
        </p:nvSpPr>
        <p:spPr>
          <a:xfrm>
            <a:off x="2203272" y="5634895"/>
            <a:ext cx="7785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我们将元素的变化圆点放在元素的左上角以此来辨别不同效果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transform-origin:0% 0%;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D64FD-D9B9-7741-983B-6E78C095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99839"/>
            <a:ext cx="10160000" cy="34417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22A953E-76FF-7143-B55C-9E0C29FBB8B2}"/>
              </a:ext>
            </a:extLst>
          </p:cNvPr>
          <p:cNvSpPr/>
          <p:nvPr/>
        </p:nvSpPr>
        <p:spPr>
          <a:xfrm>
            <a:off x="4792677" y="4728642"/>
            <a:ext cx="2606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transform:scale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(0.5);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987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443A9A-F996-5E4B-876F-75A4A644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79" l="169" r="99155">
                        <a14:foregroundMark x1="24831" y1="23193" x2="24831" y2="23193"/>
                        <a14:foregroundMark x1="24831" y1="23193" x2="24831" y2="23193"/>
                        <a14:foregroundMark x1="15709" y1="17815" x2="69257" y2="66555"/>
                        <a14:foregroundMark x1="69257" y1="66555" x2="51182" y2="70588"/>
                        <a14:foregroundMark x1="51182" y1="70588" x2="1351" y2="49244"/>
                        <a14:foregroundMark x1="1351" y1="49244" x2="5405" y2="38655"/>
                        <a14:foregroundMark x1="5405" y1="38655" x2="19595" y2="24874"/>
                        <a14:foregroundMark x1="19595" y1="24874" x2="46284" y2="12941"/>
                        <a14:foregroundMark x1="46284" y1="12941" x2="76858" y2="14118"/>
                        <a14:foregroundMark x1="76858" y1="14118" x2="96115" y2="22353"/>
                        <a14:foregroundMark x1="96115" y1="22353" x2="97804" y2="36807"/>
                        <a14:foregroundMark x1="97804" y1="36807" x2="74155" y2="63866"/>
                        <a14:foregroundMark x1="74155" y1="63866" x2="51858" y2="63697"/>
                        <a14:foregroundMark x1="51858" y1="63697" x2="45101" y2="61513"/>
                        <a14:foregroundMark x1="85811" y1="13445" x2="67905" y2="2857"/>
                        <a14:foregroundMark x1="67905" y1="2857" x2="51520" y2="504"/>
                        <a14:foregroundMark x1="51520" y1="504" x2="37669" y2="2353"/>
                        <a14:foregroundMark x1="37669" y1="2353" x2="7432" y2="17311"/>
                        <a14:foregroundMark x1="7432" y1="17311" x2="2534" y2="32269"/>
                        <a14:foregroundMark x1="2534" y1="32269" x2="6926" y2="45378"/>
                        <a14:foregroundMark x1="6926" y1="45378" x2="14020" y2="52437"/>
                        <a14:foregroundMark x1="14020" y1="52437" x2="19426" y2="54790"/>
                        <a14:foregroundMark x1="87838" y1="12437" x2="7264" y2="1513"/>
                        <a14:foregroundMark x1="7264" y1="1513" x2="0" y2="7731"/>
                        <a14:foregroundMark x1="0" y1="7731" x2="6588" y2="56134"/>
                        <a14:foregroundMark x1="6588" y1="56134" x2="2027" y2="74790"/>
                        <a14:foregroundMark x1="2027" y1="74790" x2="10642" y2="81849"/>
                        <a14:foregroundMark x1="10642" y1="81849" x2="53209" y2="86218"/>
                        <a14:foregroundMark x1="53209" y1="86218" x2="77703" y2="83866"/>
                        <a14:foregroundMark x1="77703" y1="83866" x2="92230" y2="66891"/>
                        <a14:foregroundMark x1="92230" y1="66891" x2="94257" y2="34286"/>
                        <a14:foregroundMark x1="94257" y1="34286" x2="92061" y2="8571"/>
                        <a14:foregroundMark x1="92061" y1="8571" x2="85811" y2="0"/>
                        <a14:foregroundMark x1="85811" y1="0" x2="9122" y2="4370"/>
                        <a14:foregroundMark x1="49831" y1="21513" x2="68581" y2="38824"/>
                        <a14:foregroundMark x1="68581" y1="38824" x2="68581" y2="38824"/>
                        <a14:foregroundMark x1="72297" y1="20504" x2="79899" y2="28739"/>
                        <a14:foregroundMark x1="79899" y1="28739" x2="82939" y2="35630"/>
                        <a14:foregroundMark x1="36993" y1="27227" x2="46791" y2="36807"/>
                        <a14:foregroundMark x1="26689" y1="10924" x2="32432" y2="16303"/>
                        <a14:foregroundMark x1="39020" y1="43866" x2="47128" y2="52437"/>
                        <a14:foregroundMark x1="2027" y1="10756" x2="5405" y2="22185"/>
                        <a14:foregroundMark x1="24831" y1="67731" x2="34628" y2="71933"/>
                        <a14:foregroundMark x1="26182" y1="52941" x2="38007" y2="60672"/>
                        <a14:foregroundMark x1="17905" y1="70252" x2="36486" y2="74286"/>
                        <a14:foregroundMark x1="23311" y1="61849" x2="22128" y2="65042"/>
                        <a14:foregroundMark x1="79899" y1="83361" x2="97804" y2="85042"/>
                        <a14:foregroundMark x1="98818" y1="48739" x2="99493" y2="58655"/>
                        <a14:foregroundMark x1="99493" y1="58655" x2="99831" y2="59160"/>
                        <a14:foregroundMark x1="31588" y1="22353" x2="55405" y2="37983"/>
                        <a14:foregroundMark x1="51014" y1="22185" x2="69426" y2="33445"/>
                        <a14:foregroundMark x1="68412" y1="11429" x2="89865" y2="28739"/>
                        <a14:foregroundMark x1="89865" y1="28739" x2="64358" y2="34118"/>
                        <a14:foregroundMark x1="64358" y1="34118" x2="47466" y2="29076"/>
                        <a14:foregroundMark x1="47466" y1="29076" x2="56926" y2="20336"/>
                        <a14:foregroundMark x1="56926" y1="20336" x2="67736" y2="19664"/>
                        <a14:foregroundMark x1="67736" y1="19664" x2="70101" y2="23361"/>
                        <a14:foregroundMark x1="92399" y1="9916" x2="97128" y2="18655"/>
                        <a14:foregroundMark x1="97128" y1="18655" x2="87669" y2="16471"/>
                        <a14:foregroundMark x1="87669" y1="16471" x2="86993" y2="16134"/>
                        <a14:foregroundMark x1="92399" y1="4538" x2="99831" y2="10420"/>
                        <a14:foregroundMark x1="99831" y1="10420" x2="97635" y2="13109"/>
                        <a14:foregroundMark x1="94088" y1="2353" x2="96453" y2="12773"/>
                        <a14:foregroundMark x1="96453" y1="12773" x2="85811" y2="19496"/>
                        <a14:foregroundMark x1="91385" y1="31597" x2="64696" y2="33445"/>
                        <a14:foregroundMark x1="64696" y1="33445" x2="25338" y2="28067"/>
                        <a14:foregroundMark x1="25338" y1="28067" x2="19932" y2="29916"/>
                        <a14:foregroundMark x1="15372" y1="26555" x2="17905" y2="36471"/>
                        <a14:foregroundMark x1="17905" y1="36471" x2="29054" y2="43025"/>
                        <a14:foregroundMark x1="29054" y1="43025" x2="78378" y2="49076"/>
                        <a14:foregroundMark x1="78378" y1="49076" x2="78209" y2="37983"/>
                        <a14:foregroundMark x1="78209" y1="37983" x2="62162" y2="30924"/>
                        <a14:foregroundMark x1="62162" y1="30924" x2="44426" y2="31597"/>
                        <a14:foregroundMark x1="44426" y1="31597" x2="29054" y2="42185"/>
                        <a14:foregroundMark x1="29054" y1="42185" x2="24155" y2="50756"/>
                        <a14:foregroundMark x1="24155" y1="50756" x2="97635" y2="53277"/>
                        <a14:foregroundMark x1="97635" y1="53277" x2="97804" y2="53109"/>
                        <a14:foregroundMark x1="9291" y1="5378" x2="17061" y2="13445"/>
                        <a14:foregroundMark x1="17061" y1="13445" x2="3547" y2="11429"/>
                        <a14:foregroundMark x1="3547" y1="11429" x2="14189" y2="9076"/>
                        <a14:foregroundMark x1="14189" y1="9076" x2="169" y2="8067"/>
                        <a14:foregroundMark x1="18074" y1="65042" x2="15709" y2="74118"/>
                        <a14:foregroundMark x1="15709" y1="74118" x2="28209" y2="78151"/>
                        <a14:foregroundMark x1="28209" y1="78151" x2="41047" y2="78319"/>
                        <a14:foregroundMark x1="41047" y1="78319" x2="44426" y2="77479"/>
                        <a14:foregroundMark x1="17568" y1="86555" x2="32432" y2="88235"/>
                        <a14:foregroundMark x1="21284" y1="89412" x2="28885" y2="92437"/>
                        <a14:foregroundMark x1="26014" y1="97311" x2="26014" y2="97311"/>
                        <a14:foregroundMark x1="26182" y1="97479" x2="26182" y2="97479"/>
                        <a14:backgroundMark x1="49831" y1="95630" x2="71959" y2="93613"/>
                        <a14:backgroundMark x1="71959" y1="93613" x2="80405" y2="95126"/>
                        <a14:backgroundMark x1="80912" y1="94622" x2="61149" y2="97311"/>
                        <a14:backgroundMark x1="61149" y1="97311" x2="69426" y2="92101"/>
                        <a14:backgroundMark x1="69426" y1="92101" x2="88514" y2="93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99" y="1129902"/>
            <a:ext cx="5180746" cy="520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61DC79-4140-244F-9AC8-51904CF899CF}"/>
              </a:ext>
            </a:extLst>
          </p:cNvPr>
          <p:cNvSpPr/>
          <p:nvPr/>
        </p:nvSpPr>
        <p:spPr>
          <a:xfrm>
            <a:off x="6107846" y="2733254"/>
            <a:ext cx="5923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原点在元素的外面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我们将元素的变化圆点放在元素的左上角以此来辨别不同效果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transform-origin:-100% -100%;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5446C76-CF5C-234F-96C5-AE9D319E6B2A}"/>
              </a:ext>
            </a:extLst>
          </p:cNvPr>
          <p:cNvSpPr/>
          <p:nvPr/>
        </p:nvSpPr>
        <p:spPr>
          <a:xfrm>
            <a:off x="2609637" y="5321609"/>
            <a:ext cx="1815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63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1DC79-4140-244F-9AC8-51904CF899CF}"/>
              </a:ext>
            </a:extLst>
          </p:cNvPr>
          <p:cNvSpPr/>
          <p:nvPr/>
        </p:nvSpPr>
        <p:spPr>
          <a:xfrm>
            <a:off x="612648" y="5930272"/>
            <a:ext cx="9658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原点在元素的外面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我们将元素的变化圆点放在元素的左上角以此来辨别不同效果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transform-origin:-100% -100%;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4B5BA6F-CDA6-134B-A3C0-F4AA0ADEBEE7}"/>
              </a:ext>
            </a:extLst>
          </p:cNvPr>
          <p:cNvSpPr/>
          <p:nvPr/>
        </p:nvSpPr>
        <p:spPr>
          <a:xfrm>
            <a:off x="3096642" y="3451503"/>
            <a:ext cx="1938496" cy="19517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D095D9B-A73E-5E42-9DD8-7881E80EED50}"/>
              </a:ext>
            </a:extLst>
          </p:cNvPr>
          <p:cNvSpPr/>
          <p:nvPr/>
        </p:nvSpPr>
        <p:spPr>
          <a:xfrm>
            <a:off x="825500" y="1347853"/>
            <a:ext cx="243802" cy="1875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704AFED-15CC-844C-970D-DF58FE69286E}"/>
              </a:ext>
            </a:extLst>
          </p:cNvPr>
          <p:cNvSpPr txBox="1"/>
          <p:nvPr/>
        </p:nvSpPr>
        <p:spPr>
          <a:xfrm>
            <a:off x="-366035" y="1260110"/>
            <a:ext cx="143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</a:t>
            </a:r>
          </a:p>
        </p:txBody>
      </p:sp>
      <p:cxnSp>
        <p:nvCxnSpPr>
          <p:cNvPr id="53" name="直接箭头连接符 10">
            <a:extLst>
              <a:ext uri="{FF2B5EF4-FFF2-40B4-BE49-F238E27FC236}">
                <a16:creationId xmlns:a16="http://schemas.microsoft.com/office/drawing/2014/main" id="{7763CB33-486F-DA4E-B000-A03D2B1FFB9D}"/>
              </a:ext>
            </a:extLst>
          </p:cNvPr>
          <p:cNvCxnSpPr>
            <a:cxnSpLocks/>
          </p:cNvCxnSpPr>
          <p:nvPr/>
        </p:nvCxnSpPr>
        <p:spPr>
          <a:xfrm flipH="1">
            <a:off x="612648" y="3465918"/>
            <a:ext cx="24736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11">
            <a:extLst>
              <a:ext uri="{FF2B5EF4-FFF2-40B4-BE49-F238E27FC236}">
                <a16:creationId xmlns:a16="http://schemas.microsoft.com/office/drawing/2014/main" id="{B7C41B98-2DB3-4848-BC40-A302A08557B5}"/>
              </a:ext>
            </a:extLst>
          </p:cNvPr>
          <p:cNvCxnSpPr>
            <a:cxnSpLocks/>
          </p:cNvCxnSpPr>
          <p:nvPr/>
        </p:nvCxnSpPr>
        <p:spPr>
          <a:xfrm flipV="1">
            <a:off x="3096642" y="1234586"/>
            <a:ext cx="0" cy="21944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10">
            <a:extLst>
              <a:ext uri="{FF2B5EF4-FFF2-40B4-BE49-F238E27FC236}">
                <a16:creationId xmlns:a16="http://schemas.microsoft.com/office/drawing/2014/main" id="{BD092547-AE3C-804E-94DF-43458B8A688A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1069302" y="1444776"/>
            <a:ext cx="2027344" cy="2006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11">
            <a:extLst>
              <a:ext uri="{FF2B5EF4-FFF2-40B4-BE49-F238E27FC236}">
                <a16:creationId xmlns:a16="http://schemas.microsoft.com/office/drawing/2014/main" id="{49027291-BE13-AC4C-902B-55B3888233E7}"/>
              </a:ext>
            </a:extLst>
          </p:cNvPr>
          <p:cNvCxnSpPr>
            <a:cxnSpLocks/>
          </p:cNvCxnSpPr>
          <p:nvPr/>
        </p:nvCxnSpPr>
        <p:spPr>
          <a:xfrm flipV="1">
            <a:off x="5021428" y="1202995"/>
            <a:ext cx="0" cy="4232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10">
            <a:extLst>
              <a:ext uri="{FF2B5EF4-FFF2-40B4-BE49-F238E27FC236}">
                <a16:creationId xmlns:a16="http://schemas.microsoft.com/office/drawing/2014/main" id="{A5C09A98-674D-4B4D-BF8F-7F1F062E02C1}"/>
              </a:ext>
            </a:extLst>
          </p:cNvPr>
          <p:cNvCxnSpPr>
            <a:cxnSpLocks/>
          </p:cNvCxnSpPr>
          <p:nvPr/>
        </p:nvCxnSpPr>
        <p:spPr>
          <a:xfrm flipH="1">
            <a:off x="546100" y="5402902"/>
            <a:ext cx="4475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14DD849B-AEB6-9245-A8F7-5BC84212C473}"/>
              </a:ext>
            </a:extLst>
          </p:cNvPr>
          <p:cNvSpPr/>
          <p:nvPr/>
        </p:nvSpPr>
        <p:spPr>
          <a:xfrm>
            <a:off x="4521410" y="5524607"/>
            <a:ext cx="257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transform:scale</a:t>
            </a:r>
            <a:r>
              <a:rPr lang="en" altLang="zh-CN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(0.5);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CFC949-40F0-CB42-B0FF-66D23CC60AE0}"/>
              </a:ext>
            </a:extLst>
          </p:cNvPr>
          <p:cNvSpPr/>
          <p:nvPr/>
        </p:nvSpPr>
        <p:spPr>
          <a:xfrm>
            <a:off x="7876802" y="2331793"/>
            <a:ext cx="1101687" cy="11016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19294FF-30C1-4146-A2AE-1219E5D835A6}"/>
              </a:ext>
            </a:extLst>
          </p:cNvPr>
          <p:cNvSpPr/>
          <p:nvPr/>
        </p:nvSpPr>
        <p:spPr>
          <a:xfrm>
            <a:off x="6717688" y="1337316"/>
            <a:ext cx="243802" cy="1875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cxnSp>
        <p:nvCxnSpPr>
          <p:cNvPr id="20" name="直接箭头连接符 10">
            <a:extLst>
              <a:ext uri="{FF2B5EF4-FFF2-40B4-BE49-F238E27FC236}">
                <a16:creationId xmlns:a16="http://schemas.microsoft.com/office/drawing/2014/main" id="{5996C44D-B80C-924B-901F-4C4836A8CF07}"/>
              </a:ext>
            </a:extLst>
          </p:cNvPr>
          <p:cNvCxnSpPr>
            <a:cxnSpLocks/>
          </p:cNvCxnSpPr>
          <p:nvPr/>
        </p:nvCxnSpPr>
        <p:spPr>
          <a:xfrm flipH="1">
            <a:off x="6504836" y="3455381"/>
            <a:ext cx="24736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1">
            <a:extLst>
              <a:ext uri="{FF2B5EF4-FFF2-40B4-BE49-F238E27FC236}">
                <a16:creationId xmlns:a16="http://schemas.microsoft.com/office/drawing/2014/main" id="{0E614236-7D1A-2444-991A-121BA7E27AC0}"/>
              </a:ext>
            </a:extLst>
          </p:cNvPr>
          <p:cNvCxnSpPr>
            <a:cxnSpLocks/>
          </p:cNvCxnSpPr>
          <p:nvPr/>
        </p:nvCxnSpPr>
        <p:spPr>
          <a:xfrm flipV="1">
            <a:off x="8988830" y="1224049"/>
            <a:ext cx="0" cy="21944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10">
            <a:extLst>
              <a:ext uri="{FF2B5EF4-FFF2-40B4-BE49-F238E27FC236}">
                <a16:creationId xmlns:a16="http://schemas.microsoft.com/office/drawing/2014/main" id="{2FF80A81-38BD-3441-B3CB-A3E2B1FDC93B}"/>
              </a:ext>
            </a:extLst>
          </p:cNvPr>
          <p:cNvCxnSpPr>
            <a:cxnSpLocks/>
            <a:endCxn id="19" idx="5"/>
          </p:cNvCxnSpPr>
          <p:nvPr/>
        </p:nvCxnSpPr>
        <p:spPr>
          <a:xfrm flipH="1" flipV="1">
            <a:off x="6925786" y="1497392"/>
            <a:ext cx="2063046" cy="1943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1">
            <a:extLst>
              <a:ext uri="{FF2B5EF4-FFF2-40B4-BE49-F238E27FC236}">
                <a16:creationId xmlns:a16="http://schemas.microsoft.com/office/drawing/2014/main" id="{3138966C-C75C-9D44-B972-D51CA525D285}"/>
              </a:ext>
            </a:extLst>
          </p:cNvPr>
          <p:cNvCxnSpPr>
            <a:cxnSpLocks/>
          </p:cNvCxnSpPr>
          <p:nvPr/>
        </p:nvCxnSpPr>
        <p:spPr>
          <a:xfrm flipV="1">
            <a:off x="10913616" y="1192458"/>
            <a:ext cx="0" cy="4232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10">
            <a:extLst>
              <a:ext uri="{FF2B5EF4-FFF2-40B4-BE49-F238E27FC236}">
                <a16:creationId xmlns:a16="http://schemas.microsoft.com/office/drawing/2014/main" id="{0244A33F-41BA-EA4F-A4BF-5176DA5100C8}"/>
              </a:ext>
            </a:extLst>
          </p:cNvPr>
          <p:cNvCxnSpPr>
            <a:cxnSpLocks/>
          </p:cNvCxnSpPr>
          <p:nvPr/>
        </p:nvCxnSpPr>
        <p:spPr>
          <a:xfrm flipH="1">
            <a:off x="6438288" y="5392365"/>
            <a:ext cx="4475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 27">
            <a:extLst>
              <a:ext uri="{FF2B5EF4-FFF2-40B4-BE49-F238E27FC236}">
                <a16:creationId xmlns:a16="http://schemas.microsoft.com/office/drawing/2014/main" id="{AE6321D0-937E-744D-B672-3D263E934380}"/>
              </a:ext>
            </a:extLst>
          </p:cNvPr>
          <p:cNvSpPr/>
          <p:nvPr/>
        </p:nvSpPr>
        <p:spPr>
          <a:xfrm rot="19485706">
            <a:off x="7119500" y="1368669"/>
            <a:ext cx="810667" cy="1090785"/>
          </a:xfrm>
          <a:prstGeom prst="arc">
            <a:avLst>
              <a:gd name="adj1" fmla="val 15263823"/>
              <a:gd name="adj2" fmla="val 5066798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29" name="弧 28">
            <a:extLst>
              <a:ext uri="{FF2B5EF4-FFF2-40B4-BE49-F238E27FC236}">
                <a16:creationId xmlns:a16="http://schemas.microsoft.com/office/drawing/2014/main" id="{70B1AA7B-F2A2-E947-BFA0-1B3E76C0E33A}"/>
              </a:ext>
            </a:extLst>
          </p:cNvPr>
          <p:cNvSpPr/>
          <p:nvPr/>
        </p:nvSpPr>
        <p:spPr>
          <a:xfrm rot="8338615">
            <a:off x="7109106" y="1286190"/>
            <a:ext cx="1656802" cy="2502155"/>
          </a:xfrm>
          <a:prstGeom prst="arc">
            <a:avLst>
              <a:gd name="adj1" fmla="val 15817824"/>
              <a:gd name="adj2" fmla="val 5066798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4D5736-466E-CB4C-8A5C-7E5922ABC1B8}"/>
              </a:ext>
            </a:extLst>
          </p:cNvPr>
          <p:cNvSpPr/>
          <p:nvPr/>
        </p:nvSpPr>
        <p:spPr>
          <a:xfrm>
            <a:off x="7412312" y="165561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43B0631-2EA1-084C-8A65-865F8EDE4702}"/>
              </a:ext>
            </a:extLst>
          </p:cNvPr>
          <p:cNvSpPr/>
          <p:nvPr/>
        </p:nvSpPr>
        <p:spPr>
          <a:xfrm>
            <a:off x="7303047" y="2593724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9D51200-1371-294B-B81F-815B13EFF0BD}"/>
                  </a:ext>
                </a:extLst>
              </p:cNvPr>
              <p:cNvSpPr/>
              <p:nvPr/>
            </p:nvSpPr>
            <p:spPr>
              <a:xfrm>
                <a:off x="7073396" y="814886"/>
                <a:ext cx="1223412" cy="495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0.5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9D51200-1371-294B-B81F-815B13EFF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396" y="814886"/>
                <a:ext cx="1223412" cy="495777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65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平行四边形 76">
            <a:extLst>
              <a:ext uri="{FF2B5EF4-FFF2-40B4-BE49-F238E27FC236}">
                <a16:creationId xmlns:a16="http://schemas.microsoft.com/office/drawing/2014/main" id="{AC10E62A-6B24-B44A-A6B1-F0B17F5E7D40}"/>
              </a:ext>
            </a:extLst>
          </p:cNvPr>
          <p:cNvSpPr/>
          <p:nvPr/>
        </p:nvSpPr>
        <p:spPr>
          <a:xfrm flipH="1">
            <a:off x="2428315" y="961799"/>
            <a:ext cx="3648009" cy="1907211"/>
          </a:xfrm>
          <a:prstGeom prst="parallelogram">
            <a:avLst>
              <a:gd name="adj" fmla="val 8214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变化样式之变化原点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transform-origin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390483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A12246-C662-3941-908F-1254C558AF70}"/>
              </a:ext>
            </a:extLst>
          </p:cNvPr>
          <p:cNvSpPr txBox="1"/>
          <p:nvPr/>
        </p:nvSpPr>
        <p:spPr>
          <a:xfrm>
            <a:off x="8657273" y="1687141"/>
            <a:ext cx="1541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skewX(</a:t>
            </a:r>
            <a:r>
              <a:rPr lang="zh-CN" altLang="en-US" sz="1600" dirty="0"/>
              <a:t> </a:t>
            </a:r>
            <a:r>
              <a:rPr lang="en-US" altLang="zh-CN" sz="1600" dirty="0"/>
              <a:t>30deg</a:t>
            </a:r>
            <a:r>
              <a:rPr lang="zh-CN" altLang="en-US" sz="1600" dirty="0"/>
              <a:t> 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DBD0560-7590-FF4B-A95A-515CE1B6B2F2}"/>
              </a:ext>
            </a:extLst>
          </p:cNvPr>
          <p:cNvSpPr txBox="1"/>
          <p:nvPr/>
        </p:nvSpPr>
        <p:spPr>
          <a:xfrm>
            <a:off x="2680536" y="6505542"/>
            <a:ext cx="9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倾斜前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789471A-861B-9A44-8D2E-952D7E316DE9}"/>
              </a:ext>
            </a:extLst>
          </p:cNvPr>
          <p:cNvSpPr txBox="1"/>
          <p:nvPr/>
        </p:nvSpPr>
        <p:spPr>
          <a:xfrm>
            <a:off x="9974572" y="6505317"/>
            <a:ext cx="9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倾斜后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F78D623-5F94-D547-86C6-6BA6FD167010}"/>
              </a:ext>
            </a:extLst>
          </p:cNvPr>
          <p:cNvGrpSpPr/>
          <p:nvPr/>
        </p:nvGrpSpPr>
        <p:grpSpPr>
          <a:xfrm>
            <a:off x="1188866" y="3249698"/>
            <a:ext cx="3043523" cy="299767"/>
            <a:chOff x="736936" y="3183542"/>
            <a:chExt cx="3437327" cy="338554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BD095D9B-A73E-5E42-9DD8-7881E80EED50}"/>
                </a:ext>
              </a:extLst>
            </p:cNvPr>
            <p:cNvSpPr/>
            <p:nvPr/>
          </p:nvSpPr>
          <p:spPr>
            <a:xfrm>
              <a:off x="736936" y="3251705"/>
              <a:ext cx="243802" cy="1875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B206BECD-F2E5-5E40-BBF3-523032DC1405}"/>
                </a:ext>
              </a:extLst>
            </p:cNvPr>
            <p:cNvCxnSpPr>
              <a:cxnSpLocks/>
            </p:cNvCxnSpPr>
            <p:nvPr/>
          </p:nvCxnSpPr>
          <p:spPr>
            <a:xfrm>
              <a:off x="943857" y="3345475"/>
              <a:ext cx="32304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F8DB80CC-0D25-9641-BF12-DBC391FBE5A7}"/>
                </a:ext>
              </a:extLst>
            </p:cNvPr>
            <p:cNvSpPr txBox="1"/>
            <p:nvPr/>
          </p:nvSpPr>
          <p:spPr>
            <a:xfrm>
              <a:off x="2179616" y="3183542"/>
              <a:ext cx="9467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/>
                <a:t>倾斜后</a:t>
              </a:r>
            </a:p>
          </p:txBody>
        </p:sp>
      </p:grpSp>
      <p:sp>
        <p:nvSpPr>
          <p:cNvPr id="71" name="平行四边形 70">
            <a:extLst>
              <a:ext uri="{FF2B5EF4-FFF2-40B4-BE49-F238E27FC236}">
                <a16:creationId xmlns:a16="http://schemas.microsoft.com/office/drawing/2014/main" id="{A0D18B7A-ACF6-FB43-B547-4E33C6BCCF71}"/>
              </a:ext>
            </a:extLst>
          </p:cNvPr>
          <p:cNvSpPr/>
          <p:nvPr/>
        </p:nvSpPr>
        <p:spPr>
          <a:xfrm flipH="1">
            <a:off x="2428317" y="962791"/>
            <a:ext cx="3130301" cy="1890808"/>
          </a:xfrm>
          <a:prstGeom prst="parallelogram">
            <a:avLst>
              <a:gd name="adj" fmla="val 5466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D49A0C1-502C-2546-9A61-027294B6361B}"/>
              </a:ext>
            </a:extLst>
          </p:cNvPr>
          <p:cNvSpPr txBox="1"/>
          <p:nvPr/>
        </p:nvSpPr>
        <p:spPr>
          <a:xfrm>
            <a:off x="3616410" y="1801164"/>
            <a:ext cx="9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1" dirty="0">
                <a:solidFill>
                  <a:schemeClr val="bg1"/>
                </a:solidFill>
              </a:rPr>
              <a:t>hello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73A5548-2F65-0348-9851-398D46F8BC82}"/>
              </a:ext>
            </a:extLst>
          </p:cNvPr>
          <p:cNvCxnSpPr>
            <a:cxnSpLocks/>
            <a:endCxn id="71" idx="3"/>
          </p:cNvCxnSpPr>
          <p:nvPr/>
        </p:nvCxnSpPr>
        <p:spPr>
          <a:xfrm>
            <a:off x="3973132" y="1823342"/>
            <a:ext cx="537178" cy="1030257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弧 73">
            <a:extLst>
              <a:ext uri="{FF2B5EF4-FFF2-40B4-BE49-F238E27FC236}">
                <a16:creationId xmlns:a16="http://schemas.microsoft.com/office/drawing/2014/main" id="{FAAAF4AC-508B-1C4B-880F-950744A1DE73}"/>
              </a:ext>
            </a:extLst>
          </p:cNvPr>
          <p:cNvSpPr/>
          <p:nvPr/>
        </p:nvSpPr>
        <p:spPr>
          <a:xfrm rot="4105031">
            <a:off x="3951073" y="2395577"/>
            <a:ext cx="389885" cy="244611"/>
          </a:xfrm>
          <a:prstGeom prst="arc">
            <a:avLst>
              <a:gd name="adj1" fmla="val 16364653"/>
              <a:gd name="adj2" fmla="val 7233176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E51205B-FEF1-7C45-8D17-0080E2CD0E0B}"/>
              </a:ext>
            </a:extLst>
          </p:cNvPr>
          <p:cNvSpPr/>
          <p:nvPr/>
        </p:nvSpPr>
        <p:spPr>
          <a:xfrm>
            <a:off x="4100192" y="2874318"/>
            <a:ext cx="745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30deg</a:t>
            </a:r>
            <a:r>
              <a:rPr lang="zh-CN" altLang="en-US" sz="1600" dirty="0"/>
              <a:t> </a:t>
            </a: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D2A8E5B-8EDA-0645-A2E9-D0B4DB8848AC}"/>
              </a:ext>
            </a:extLst>
          </p:cNvPr>
          <p:cNvCxnSpPr>
            <a:cxnSpLocks/>
          </p:cNvCxnSpPr>
          <p:nvPr/>
        </p:nvCxnSpPr>
        <p:spPr>
          <a:xfrm>
            <a:off x="3973132" y="1801164"/>
            <a:ext cx="0" cy="10957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4822C47-1317-0B48-8DDD-CA8DE246442C}"/>
              </a:ext>
            </a:extLst>
          </p:cNvPr>
          <p:cNvCxnSpPr>
            <a:cxnSpLocks/>
            <a:endCxn id="77" idx="3"/>
          </p:cNvCxnSpPr>
          <p:nvPr/>
        </p:nvCxnSpPr>
        <p:spPr>
          <a:xfrm>
            <a:off x="3980357" y="1831047"/>
            <a:ext cx="1055340" cy="1037963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平行四边形 78">
            <a:extLst>
              <a:ext uri="{FF2B5EF4-FFF2-40B4-BE49-F238E27FC236}">
                <a16:creationId xmlns:a16="http://schemas.microsoft.com/office/drawing/2014/main" id="{AA9DD7B6-AA5E-A14D-B66C-FB1A4B299526}"/>
              </a:ext>
            </a:extLst>
          </p:cNvPr>
          <p:cNvSpPr/>
          <p:nvPr/>
        </p:nvSpPr>
        <p:spPr>
          <a:xfrm flipH="1">
            <a:off x="2455706" y="979185"/>
            <a:ext cx="4518131" cy="1907211"/>
          </a:xfrm>
          <a:prstGeom prst="parallelogram">
            <a:avLst>
              <a:gd name="adj" fmla="val 128339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C0B4DE31-D26E-054C-8CA5-AA3EB065CC51}"/>
              </a:ext>
            </a:extLst>
          </p:cNvPr>
          <p:cNvCxnSpPr>
            <a:cxnSpLocks/>
            <a:endCxn id="79" idx="3"/>
          </p:cNvCxnSpPr>
          <p:nvPr/>
        </p:nvCxnSpPr>
        <p:spPr>
          <a:xfrm>
            <a:off x="4021525" y="1806773"/>
            <a:ext cx="1917094" cy="1079623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弧 80">
            <a:extLst>
              <a:ext uri="{FF2B5EF4-FFF2-40B4-BE49-F238E27FC236}">
                <a16:creationId xmlns:a16="http://schemas.microsoft.com/office/drawing/2014/main" id="{2A5C1691-861E-F340-8155-7E81C0126D87}"/>
              </a:ext>
            </a:extLst>
          </p:cNvPr>
          <p:cNvSpPr/>
          <p:nvPr/>
        </p:nvSpPr>
        <p:spPr>
          <a:xfrm rot="4105031">
            <a:off x="4007601" y="2056522"/>
            <a:ext cx="389885" cy="378258"/>
          </a:xfrm>
          <a:prstGeom prst="arc">
            <a:avLst>
              <a:gd name="adj1" fmla="val 18497826"/>
              <a:gd name="adj2" fmla="val 7233176"/>
            </a:avLst>
          </a:prstGeom>
          <a:ln w="38100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82" name="弧 81">
            <a:extLst>
              <a:ext uri="{FF2B5EF4-FFF2-40B4-BE49-F238E27FC236}">
                <a16:creationId xmlns:a16="http://schemas.microsoft.com/office/drawing/2014/main" id="{89AA4472-9BAE-1C46-B10B-F4A4DCBC0B34}"/>
              </a:ext>
            </a:extLst>
          </p:cNvPr>
          <p:cNvSpPr/>
          <p:nvPr/>
        </p:nvSpPr>
        <p:spPr>
          <a:xfrm rot="2975240">
            <a:off x="4163281" y="2035772"/>
            <a:ext cx="631471" cy="1020611"/>
          </a:xfrm>
          <a:prstGeom prst="arc">
            <a:avLst>
              <a:gd name="adj1" fmla="val 17373519"/>
              <a:gd name="adj2" fmla="val 7233176"/>
            </a:avLst>
          </a:prstGeom>
          <a:ln w="3810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7B757F6-0614-5643-A964-CAE64CBF8978}"/>
              </a:ext>
            </a:extLst>
          </p:cNvPr>
          <p:cNvSpPr/>
          <p:nvPr/>
        </p:nvSpPr>
        <p:spPr>
          <a:xfrm flipH="1">
            <a:off x="139784" y="3648763"/>
            <a:ext cx="555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原点在元素的外面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DF26C1F-970A-ED43-9F18-40484D04ED2D}"/>
              </a:ext>
            </a:extLst>
          </p:cNvPr>
          <p:cNvSpPr/>
          <p:nvPr/>
        </p:nvSpPr>
        <p:spPr>
          <a:xfrm flipH="1">
            <a:off x="147999" y="971696"/>
            <a:ext cx="555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原点在元素的里面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6E7BD5E-EA90-8A4E-AB41-28BE410C84D5}"/>
              </a:ext>
            </a:extLst>
          </p:cNvPr>
          <p:cNvSpPr/>
          <p:nvPr/>
        </p:nvSpPr>
        <p:spPr>
          <a:xfrm>
            <a:off x="4027664" y="6247678"/>
            <a:ext cx="745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30deg</a:t>
            </a:r>
            <a:r>
              <a:rPr lang="zh-CN" altLang="en-US" sz="1600" dirty="0"/>
              <a:t> </a:t>
            </a:r>
          </a:p>
        </p:txBody>
      </p:sp>
      <p:cxnSp>
        <p:nvCxnSpPr>
          <p:cNvPr id="107" name="直接箭头连接符 10">
            <a:extLst>
              <a:ext uri="{FF2B5EF4-FFF2-40B4-BE49-F238E27FC236}">
                <a16:creationId xmlns:a16="http://schemas.microsoft.com/office/drawing/2014/main" id="{3EBEACF8-1E04-6443-B1C1-D34BA9FA80D5}"/>
              </a:ext>
            </a:extLst>
          </p:cNvPr>
          <p:cNvCxnSpPr>
            <a:cxnSpLocks/>
          </p:cNvCxnSpPr>
          <p:nvPr/>
        </p:nvCxnSpPr>
        <p:spPr>
          <a:xfrm>
            <a:off x="1296801" y="3429000"/>
            <a:ext cx="0" cy="26637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平行四边形 122">
            <a:extLst>
              <a:ext uri="{FF2B5EF4-FFF2-40B4-BE49-F238E27FC236}">
                <a16:creationId xmlns:a16="http://schemas.microsoft.com/office/drawing/2014/main" id="{85CFCD34-7610-E44D-8A03-195DCE2C4D64}"/>
              </a:ext>
            </a:extLst>
          </p:cNvPr>
          <p:cNvSpPr/>
          <p:nvPr/>
        </p:nvSpPr>
        <p:spPr>
          <a:xfrm flipH="1">
            <a:off x="5081533" y="4114529"/>
            <a:ext cx="3648009" cy="1907211"/>
          </a:xfrm>
          <a:prstGeom prst="parallelogram">
            <a:avLst>
              <a:gd name="adj" fmla="val 82149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24" name="平行四边形 123">
            <a:extLst>
              <a:ext uri="{FF2B5EF4-FFF2-40B4-BE49-F238E27FC236}">
                <a16:creationId xmlns:a16="http://schemas.microsoft.com/office/drawing/2014/main" id="{379B6986-6DDB-A140-83F4-77886C738B34}"/>
              </a:ext>
            </a:extLst>
          </p:cNvPr>
          <p:cNvSpPr/>
          <p:nvPr/>
        </p:nvSpPr>
        <p:spPr>
          <a:xfrm flipH="1">
            <a:off x="2643044" y="4106051"/>
            <a:ext cx="3130301" cy="1890808"/>
          </a:xfrm>
          <a:prstGeom prst="parallelogram">
            <a:avLst>
              <a:gd name="adj" fmla="val 5466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D0C66ABC-B2A9-0340-A624-4335BA33AB8A}"/>
              </a:ext>
            </a:extLst>
          </p:cNvPr>
          <p:cNvSpPr txBox="1"/>
          <p:nvPr/>
        </p:nvSpPr>
        <p:spPr>
          <a:xfrm>
            <a:off x="6269628" y="4953894"/>
            <a:ext cx="946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i="1" dirty="0">
                <a:solidFill>
                  <a:schemeClr val="bg1"/>
                </a:solidFill>
              </a:rPr>
              <a:t>hello</a:t>
            </a:r>
            <a:endParaRPr lang="zh-CN" altLang="en-US" sz="1600" b="1" i="1" dirty="0">
              <a:solidFill>
                <a:schemeClr val="bg1"/>
              </a:solidFill>
            </a:endParaRPr>
          </a:p>
        </p:txBody>
      </p: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98D432ED-4562-2B4D-ACE3-AC826DDB821A}"/>
              </a:ext>
            </a:extLst>
          </p:cNvPr>
          <p:cNvCxnSpPr>
            <a:cxnSpLocks/>
            <a:endCxn id="124" idx="3"/>
          </p:cNvCxnSpPr>
          <p:nvPr/>
        </p:nvCxnSpPr>
        <p:spPr>
          <a:xfrm>
            <a:off x="4187859" y="4966602"/>
            <a:ext cx="537178" cy="1030257"/>
          </a:xfrm>
          <a:prstGeom prst="straightConnector1">
            <a:avLst/>
          </a:prstGeom>
          <a:ln w="5715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>
            <a:extLst>
              <a:ext uri="{FF2B5EF4-FFF2-40B4-BE49-F238E27FC236}">
                <a16:creationId xmlns:a16="http://schemas.microsoft.com/office/drawing/2014/main" id="{845B0EBB-567D-FA4C-A36C-080A8375B5B3}"/>
              </a:ext>
            </a:extLst>
          </p:cNvPr>
          <p:cNvSpPr/>
          <p:nvPr/>
        </p:nvSpPr>
        <p:spPr>
          <a:xfrm>
            <a:off x="6753410" y="6027048"/>
            <a:ext cx="7457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30deg</a:t>
            </a:r>
            <a:r>
              <a:rPr lang="zh-CN" altLang="en-US" sz="1600" dirty="0"/>
              <a:t> </a:t>
            </a:r>
          </a:p>
        </p:txBody>
      </p: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C4A40BE3-2D61-3343-AC99-2F2642C1795B}"/>
              </a:ext>
            </a:extLst>
          </p:cNvPr>
          <p:cNvCxnSpPr>
            <a:cxnSpLocks/>
          </p:cNvCxnSpPr>
          <p:nvPr/>
        </p:nvCxnSpPr>
        <p:spPr>
          <a:xfrm>
            <a:off x="6626350" y="4953894"/>
            <a:ext cx="0" cy="10957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箭头连接符 129">
            <a:extLst>
              <a:ext uri="{FF2B5EF4-FFF2-40B4-BE49-F238E27FC236}">
                <a16:creationId xmlns:a16="http://schemas.microsoft.com/office/drawing/2014/main" id="{DF679425-533F-EF40-858C-C7DAE5E1F31B}"/>
              </a:ext>
            </a:extLst>
          </p:cNvPr>
          <p:cNvCxnSpPr>
            <a:cxnSpLocks/>
            <a:endCxn id="123" idx="3"/>
          </p:cNvCxnSpPr>
          <p:nvPr/>
        </p:nvCxnSpPr>
        <p:spPr>
          <a:xfrm>
            <a:off x="6633575" y="4983777"/>
            <a:ext cx="1055340" cy="1037963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弧 132">
            <a:extLst>
              <a:ext uri="{FF2B5EF4-FFF2-40B4-BE49-F238E27FC236}">
                <a16:creationId xmlns:a16="http://schemas.microsoft.com/office/drawing/2014/main" id="{D1D220A3-E9F0-414C-83B0-508DB9BB5DC8}"/>
              </a:ext>
            </a:extLst>
          </p:cNvPr>
          <p:cNvSpPr/>
          <p:nvPr/>
        </p:nvSpPr>
        <p:spPr>
          <a:xfrm rot="4105031">
            <a:off x="6660819" y="5209252"/>
            <a:ext cx="389885" cy="378258"/>
          </a:xfrm>
          <a:prstGeom prst="arc">
            <a:avLst>
              <a:gd name="adj1" fmla="val 18497826"/>
              <a:gd name="adj2" fmla="val 7233176"/>
            </a:avLst>
          </a:prstGeom>
          <a:ln w="38100">
            <a:solidFill>
              <a:schemeClr val="accent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40" name="弧 139">
            <a:extLst>
              <a:ext uri="{FF2B5EF4-FFF2-40B4-BE49-F238E27FC236}">
                <a16:creationId xmlns:a16="http://schemas.microsoft.com/office/drawing/2014/main" id="{4FA360F1-AFD3-EF45-A833-7317E1026ACC}"/>
              </a:ext>
            </a:extLst>
          </p:cNvPr>
          <p:cNvSpPr/>
          <p:nvPr/>
        </p:nvSpPr>
        <p:spPr>
          <a:xfrm rot="4105031">
            <a:off x="4141865" y="5562868"/>
            <a:ext cx="389885" cy="244611"/>
          </a:xfrm>
          <a:prstGeom prst="arc">
            <a:avLst>
              <a:gd name="adj1" fmla="val 16364653"/>
              <a:gd name="adj2" fmla="val 7233176"/>
            </a:avLst>
          </a:prstGeom>
          <a:ln w="381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cxnSp>
        <p:nvCxnSpPr>
          <p:cNvPr id="141" name="直线箭头连接符 140">
            <a:extLst>
              <a:ext uri="{FF2B5EF4-FFF2-40B4-BE49-F238E27FC236}">
                <a16:creationId xmlns:a16="http://schemas.microsoft.com/office/drawing/2014/main" id="{34D4662B-7C8B-8048-AD70-340DD6D632E4}"/>
              </a:ext>
            </a:extLst>
          </p:cNvPr>
          <p:cNvCxnSpPr>
            <a:cxnSpLocks/>
          </p:cNvCxnSpPr>
          <p:nvPr/>
        </p:nvCxnSpPr>
        <p:spPr>
          <a:xfrm>
            <a:off x="4163924" y="4968455"/>
            <a:ext cx="0" cy="10957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平行四边形 141">
            <a:extLst>
              <a:ext uri="{FF2B5EF4-FFF2-40B4-BE49-F238E27FC236}">
                <a16:creationId xmlns:a16="http://schemas.microsoft.com/office/drawing/2014/main" id="{8D9D1485-119A-A74B-AD86-DB85F413EE8C}"/>
              </a:ext>
            </a:extLst>
          </p:cNvPr>
          <p:cNvSpPr/>
          <p:nvPr/>
        </p:nvSpPr>
        <p:spPr>
          <a:xfrm flipH="1">
            <a:off x="7607616" y="4106051"/>
            <a:ext cx="4518131" cy="1907211"/>
          </a:xfrm>
          <a:prstGeom prst="parallelogram">
            <a:avLst>
              <a:gd name="adj" fmla="val 128339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1C4CEF94-F33A-B345-BCBA-31B0936ED135}"/>
              </a:ext>
            </a:extLst>
          </p:cNvPr>
          <p:cNvCxnSpPr>
            <a:cxnSpLocks/>
            <a:endCxn id="142" idx="3"/>
          </p:cNvCxnSpPr>
          <p:nvPr/>
        </p:nvCxnSpPr>
        <p:spPr>
          <a:xfrm>
            <a:off x="9173435" y="4933639"/>
            <a:ext cx="1917094" cy="1079623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弧 143">
            <a:extLst>
              <a:ext uri="{FF2B5EF4-FFF2-40B4-BE49-F238E27FC236}">
                <a16:creationId xmlns:a16="http://schemas.microsoft.com/office/drawing/2014/main" id="{22E985EE-2F8D-4940-99F8-BD50D51455C4}"/>
              </a:ext>
            </a:extLst>
          </p:cNvPr>
          <p:cNvSpPr/>
          <p:nvPr/>
        </p:nvSpPr>
        <p:spPr>
          <a:xfrm rot="2975240">
            <a:off x="9315191" y="5162638"/>
            <a:ext cx="631471" cy="1020611"/>
          </a:xfrm>
          <a:prstGeom prst="arc">
            <a:avLst>
              <a:gd name="adj1" fmla="val 17373519"/>
              <a:gd name="adj2" fmla="val 7233176"/>
            </a:avLst>
          </a:prstGeom>
          <a:ln w="38100">
            <a:solidFill>
              <a:srgbClr val="7030A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98E2C7A9-131B-CA42-94D1-5504A8EE9F74}"/>
              </a:ext>
            </a:extLst>
          </p:cNvPr>
          <p:cNvCxnSpPr>
            <a:cxnSpLocks/>
          </p:cNvCxnSpPr>
          <p:nvPr/>
        </p:nvCxnSpPr>
        <p:spPr>
          <a:xfrm>
            <a:off x="9173435" y="4946577"/>
            <a:ext cx="0" cy="10957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箭头连接符 145">
            <a:extLst>
              <a:ext uri="{FF2B5EF4-FFF2-40B4-BE49-F238E27FC236}">
                <a16:creationId xmlns:a16="http://schemas.microsoft.com/office/drawing/2014/main" id="{A33DEEE2-FA78-2549-B246-A98A595C17C0}"/>
              </a:ext>
            </a:extLst>
          </p:cNvPr>
          <p:cNvCxnSpPr>
            <a:cxnSpLocks/>
            <a:endCxn id="125" idx="0"/>
          </p:cNvCxnSpPr>
          <p:nvPr/>
        </p:nvCxnSpPr>
        <p:spPr>
          <a:xfrm>
            <a:off x="1327551" y="3478286"/>
            <a:ext cx="5415434" cy="14756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C857AED2-96B5-0D44-8B8E-D100D93879D3}"/>
              </a:ext>
            </a:extLst>
          </p:cNvPr>
          <p:cNvCxnSpPr>
            <a:cxnSpLocks/>
          </p:cNvCxnSpPr>
          <p:nvPr/>
        </p:nvCxnSpPr>
        <p:spPr>
          <a:xfrm>
            <a:off x="1266052" y="3487721"/>
            <a:ext cx="2943687" cy="15241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51AF26B2-9F9D-B144-84DF-267408F508F0}"/>
              </a:ext>
            </a:extLst>
          </p:cNvPr>
          <p:cNvCxnSpPr>
            <a:cxnSpLocks/>
          </p:cNvCxnSpPr>
          <p:nvPr/>
        </p:nvCxnSpPr>
        <p:spPr>
          <a:xfrm>
            <a:off x="1316756" y="3411649"/>
            <a:ext cx="7856679" cy="15319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4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526297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变化样式的顺序组合</a:t>
            </a:r>
          </a:p>
        </p:txBody>
      </p:sp>
    </p:spTree>
    <p:extLst>
      <p:ext uri="{BB962C8B-B14F-4D97-AF65-F5344CB8AC3E}">
        <p14:creationId xmlns:p14="http://schemas.microsoft.com/office/powerpoint/2010/main" val="33126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transform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的复合样式写法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C22D3-69E8-CE43-BAAB-E4384B0E30F7}"/>
              </a:ext>
            </a:extLst>
          </p:cNvPr>
          <p:cNvSpPr/>
          <p:nvPr/>
        </p:nvSpPr>
        <p:spPr>
          <a:xfrm>
            <a:off x="1805239" y="2300025"/>
            <a:ext cx="77854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变化样式可以使用复合写法，如 </a:t>
            </a:r>
            <a:b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scale(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*）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skew(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rotate(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pPr algn="ctr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变化样式内多个样式值顺序的不同会导致完全不一样的结果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transform:translateX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translateY(200px)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rotate(45deg);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endParaRPr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transform:rotate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(45deg) translateX(300px)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translateY(200px)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效果是不一样的</a:t>
            </a:r>
          </a:p>
        </p:txBody>
      </p:sp>
    </p:spTree>
    <p:extLst>
      <p:ext uri="{BB962C8B-B14F-4D97-AF65-F5344CB8AC3E}">
        <p14:creationId xmlns:p14="http://schemas.microsoft.com/office/powerpoint/2010/main" val="79461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transform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的复合样式不同效果的原理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C22D3-69E8-CE43-BAAB-E4384B0E30F7}"/>
              </a:ext>
            </a:extLst>
          </p:cNvPr>
          <p:cNvSpPr/>
          <p:nvPr/>
        </p:nvSpPr>
        <p:spPr>
          <a:xfrm>
            <a:off x="0" y="3979220"/>
            <a:ext cx="5225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transform:translateX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(200px)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(300px)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rotate(45deg);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F12D9F-401C-9947-8D79-D37A57FDF1AC}"/>
              </a:ext>
            </a:extLst>
          </p:cNvPr>
          <p:cNvSpPr/>
          <p:nvPr/>
        </p:nvSpPr>
        <p:spPr>
          <a:xfrm>
            <a:off x="1449621" y="961015"/>
            <a:ext cx="1905878" cy="19058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接箭头连接符 4">
            <a:extLst>
              <a:ext uri="{FF2B5EF4-FFF2-40B4-BE49-F238E27FC236}">
                <a16:creationId xmlns:a16="http://schemas.microsoft.com/office/drawing/2014/main" id="{30CEA176-ED5A-E448-A414-4563230760A9}"/>
              </a:ext>
            </a:extLst>
          </p:cNvPr>
          <p:cNvCxnSpPr>
            <a:cxnSpLocks/>
          </p:cNvCxnSpPr>
          <p:nvPr/>
        </p:nvCxnSpPr>
        <p:spPr>
          <a:xfrm>
            <a:off x="1449621" y="961015"/>
            <a:ext cx="4402539" cy="11889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4">
            <a:extLst>
              <a:ext uri="{FF2B5EF4-FFF2-40B4-BE49-F238E27FC236}">
                <a16:creationId xmlns:a16="http://schemas.microsoft.com/office/drawing/2014/main" id="{32205079-6289-9341-A017-1BE8DDBD8FD9}"/>
              </a:ext>
            </a:extLst>
          </p:cNvPr>
          <p:cNvCxnSpPr>
            <a:cxnSpLocks/>
          </p:cNvCxnSpPr>
          <p:nvPr/>
        </p:nvCxnSpPr>
        <p:spPr>
          <a:xfrm>
            <a:off x="1449621" y="2866892"/>
            <a:ext cx="4402539" cy="39913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AB6D333-304D-9A4F-A3AD-2B4D6DB241CE}"/>
              </a:ext>
            </a:extLst>
          </p:cNvPr>
          <p:cNvSpPr/>
          <p:nvPr/>
        </p:nvSpPr>
        <p:spPr>
          <a:xfrm>
            <a:off x="5852160" y="1000928"/>
            <a:ext cx="1905878" cy="19058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E7AD67-2BE6-5544-B870-B532CFD536D9}"/>
              </a:ext>
            </a:extLst>
          </p:cNvPr>
          <p:cNvSpPr/>
          <p:nvPr/>
        </p:nvSpPr>
        <p:spPr>
          <a:xfrm>
            <a:off x="3439504" y="1790525"/>
            <a:ext cx="2630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translateX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(200px)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cxnSp>
        <p:nvCxnSpPr>
          <p:cNvPr id="14" name="直接箭头连接符 4">
            <a:extLst>
              <a:ext uri="{FF2B5EF4-FFF2-40B4-BE49-F238E27FC236}">
                <a16:creationId xmlns:a16="http://schemas.microsoft.com/office/drawing/2014/main" id="{AB126D10-BEF6-F746-934F-7BC7CF4FC3E6}"/>
              </a:ext>
            </a:extLst>
          </p:cNvPr>
          <p:cNvCxnSpPr>
            <a:cxnSpLocks/>
          </p:cNvCxnSpPr>
          <p:nvPr/>
        </p:nvCxnSpPr>
        <p:spPr>
          <a:xfrm>
            <a:off x="7758038" y="1000928"/>
            <a:ext cx="0" cy="3485011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4">
            <a:extLst>
              <a:ext uri="{FF2B5EF4-FFF2-40B4-BE49-F238E27FC236}">
                <a16:creationId xmlns:a16="http://schemas.microsoft.com/office/drawing/2014/main" id="{0D33D4E3-2D8B-C64C-B6A7-92AEB2C85C37}"/>
              </a:ext>
            </a:extLst>
          </p:cNvPr>
          <p:cNvCxnSpPr>
            <a:cxnSpLocks/>
          </p:cNvCxnSpPr>
          <p:nvPr/>
        </p:nvCxnSpPr>
        <p:spPr>
          <a:xfrm>
            <a:off x="5852160" y="1000928"/>
            <a:ext cx="34333" cy="3517284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F55F69E-460C-4744-B760-7784332E4970}"/>
              </a:ext>
            </a:extLst>
          </p:cNvPr>
          <p:cNvSpPr/>
          <p:nvPr/>
        </p:nvSpPr>
        <p:spPr>
          <a:xfrm>
            <a:off x="5647185" y="3684913"/>
            <a:ext cx="261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(300px)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416F05-0452-A141-9000-B49215E85FA9}"/>
              </a:ext>
            </a:extLst>
          </p:cNvPr>
          <p:cNvSpPr/>
          <p:nvPr/>
        </p:nvSpPr>
        <p:spPr>
          <a:xfrm>
            <a:off x="5886493" y="4545722"/>
            <a:ext cx="1905878" cy="19058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F71F66-C843-2847-ADB2-29B67201B3D8}"/>
              </a:ext>
            </a:extLst>
          </p:cNvPr>
          <p:cNvSpPr/>
          <p:nvPr/>
        </p:nvSpPr>
        <p:spPr>
          <a:xfrm rot="2700000">
            <a:off x="5886493" y="4545722"/>
            <a:ext cx="1905878" cy="1905877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807056-9FA7-4548-8238-4DB359977B6A}"/>
              </a:ext>
            </a:extLst>
          </p:cNvPr>
          <p:cNvSpPr/>
          <p:nvPr/>
        </p:nvSpPr>
        <p:spPr>
          <a:xfrm>
            <a:off x="8323906" y="5353910"/>
            <a:ext cx="216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rotate(45deg);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78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transform</a:t>
            </a:r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的复合样式不同效果的原理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2C22D3-69E8-CE43-BAAB-E4384B0E30F7}"/>
              </a:ext>
            </a:extLst>
          </p:cNvPr>
          <p:cNvSpPr/>
          <p:nvPr/>
        </p:nvSpPr>
        <p:spPr>
          <a:xfrm>
            <a:off x="6492541" y="3214792"/>
            <a:ext cx="5769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transform:rotate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(45deg) translateX(300px)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translateY(200px)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F12D9F-401C-9947-8D79-D37A57FDF1AC}"/>
              </a:ext>
            </a:extLst>
          </p:cNvPr>
          <p:cNvSpPr/>
          <p:nvPr/>
        </p:nvSpPr>
        <p:spPr>
          <a:xfrm>
            <a:off x="1449621" y="961015"/>
            <a:ext cx="1905878" cy="19058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" name="直接箭头连接符 4">
            <a:extLst>
              <a:ext uri="{FF2B5EF4-FFF2-40B4-BE49-F238E27FC236}">
                <a16:creationId xmlns:a16="http://schemas.microsoft.com/office/drawing/2014/main" id="{30CEA176-ED5A-E448-A414-4563230760A9}"/>
              </a:ext>
            </a:extLst>
          </p:cNvPr>
          <p:cNvCxnSpPr>
            <a:cxnSpLocks/>
          </p:cNvCxnSpPr>
          <p:nvPr/>
        </p:nvCxnSpPr>
        <p:spPr>
          <a:xfrm>
            <a:off x="2420185" y="550020"/>
            <a:ext cx="2806859" cy="2762006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4">
            <a:extLst>
              <a:ext uri="{FF2B5EF4-FFF2-40B4-BE49-F238E27FC236}">
                <a16:creationId xmlns:a16="http://schemas.microsoft.com/office/drawing/2014/main" id="{32205079-6289-9341-A017-1BE8DDBD8FD9}"/>
              </a:ext>
            </a:extLst>
          </p:cNvPr>
          <p:cNvCxnSpPr>
            <a:cxnSpLocks/>
          </p:cNvCxnSpPr>
          <p:nvPr/>
        </p:nvCxnSpPr>
        <p:spPr>
          <a:xfrm>
            <a:off x="1035950" y="1941781"/>
            <a:ext cx="2714269" cy="2717902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2E7AD67-2BE6-5544-B870-B532CFD536D9}"/>
              </a:ext>
            </a:extLst>
          </p:cNvPr>
          <p:cNvSpPr/>
          <p:nvPr/>
        </p:nvSpPr>
        <p:spPr>
          <a:xfrm>
            <a:off x="2781957" y="3227777"/>
            <a:ext cx="2630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translateX(300px)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dirty="0"/>
          </a:p>
        </p:txBody>
      </p:sp>
      <p:cxnSp>
        <p:nvCxnSpPr>
          <p:cNvPr id="14" name="直接箭头连接符 4">
            <a:extLst>
              <a:ext uri="{FF2B5EF4-FFF2-40B4-BE49-F238E27FC236}">
                <a16:creationId xmlns:a16="http://schemas.microsoft.com/office/drawing/2014/main" id="{AB126D10-BEF6-F746-934F-7BC7CF4FC3E6}"/>
              </a:ext>
            </a:extLst>
          </p:cNvPr>
          <p:cNvCxnSpPr>
            <a:cxnSpLocks/>
          </p:cNvCxnSpPr>
          <p:nvPr/>
        </p:nvCxnSpPr>
        <p:spPr>
          <a:xfrm flipH="1">
            <a:off x="4216998" y="4675406"/>
            <a:ext cx="2275544" cy="2295549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4">
            <a:extLst>
              <a:ext uri="{FF2B5EF4-FFF2-40B4-BE49-F238E27FC236}">
                <a16:creationId xmlns:a16="http://schemas.microsoft.com/office/drawing/2014/main" id="{0D33D4E3-2D8B-C64C-B6A7-92AEB2C85C37}"/>
              </a:ext>
            </a:extLst>
          </p:cNvPr>
          <p:cNvCxnSpPr>
            <a:cxnSpLocks/>
          </p:cNvCxnSpPr>
          <p:nvPr/>
        </p:nvCxnSpPr>
        <p:spPr>
          <a:xfrm flipH="1">
            <a:off x="2789200" y="3300732"/>
            <a:ext cx="2312689" cy="2339717"/>
          </a:xfrm>
          <a:prstGeom prst="straightConnector1">
            <a:avLst/>
          </a:prstGeom>
          <a:ln w="571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81BB231-F82D-244E-92C9-A711A9081C81}"/>
              </a:ext>
            </a:extLst>
          </p:cNvPr>
          <p:cNvSpPr/>
          <p:nvPr/>
        </p:nvSpPr>
        <p:spPr>
          <a:xfrm rot="2700000">
            <a:off x="1449621" y="963934"/>
            <a:ext cx="1905878" cy="1905877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76FE62-214A-7C49-A665-9B47F181E221}"/>
              </a:ext>
            </a:extLst>
          </p:cNvPr>
          <p:cNvSpPr/>
          <p:nvPr/>
        </p:nvSpPr>
        <p:spPr>
          <a:xfrm>
            <a:off x="3600706" y="1461561"/>
            <a:ext cx="216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rotate(45deg);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2D73735-1533-184A-8613-4C4C33AF9DB9}"/>
              </a:ext>
            </a:extLst>
          </p:cNvPr>
          <p:cNvSpPr/>
          <p:nvPr/>
        </p:nvSpPr>
        <p:spPr>
          <a:xfrm rot="2700000">
            <a:off x="4191943" y="3706745"/>
            <a:ext cx="1905878" cy="1905877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5EB947-039B-114A-B1B1-298102FFA7F4}"/>
              </a:ext>
            </a:extLst>
          </p:cNvPr>
          <p:cNvSpPr/>
          <p:nvPr/>
        </p:nvSpPr>
        <p:spPr>
          <a:xfrm rot="2700000">
            <a:off x="1873407" y="6018016"/>
            <a:ext cx="1905878" cy="1905877"/>
          </a:xfrm>
          <a:prstGeom prst="rect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hello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185A78-B427-4445-85B9-246C3A0939D9}"/>
              </a:ext>
            </a:extLst>
          </p:cNvPr>
          <p:cNvSpPr/>
          <p:nvPr/>
        </p:nvSpPr>
        <p:spPr>
          <a:xfrm>
            <a:off x="760417" y="5051197"/>
            <a:ext cx="2613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3)translateY(200px)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38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任意多边形 569"/>
          <p:cNvSpPr/>
          <p:nvPr/>
        </p:nvSpPr>
        <p:spPr>
          <a:xfrm>
            <a:off x="0" y="270591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099" name="组合 617"/>
          <p:cNvGrpSpPr>
            <a:grpSpLocks/>
          </p:cNvGrpSpPr>
          <p:nvPr/>
        </p:nvGrpSpPr>
        <p:grpSpPr bwMode="auto">
          <a:xfrm>
            <a:off x="7941130" y="3053670"/>
            <a:ext cx="3776662" cy="1050925"/>
            <a:chOff x="8072356" y="1205108"/>
            <a:chExt cx="3492286" cy="986991"/>
          </a:xfrm>
        </p:grpSpPr>
        <p:sp>
          <p:nvSpPr>
            <p:cNvPr id="619" name="矩形 570"/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20" name="矩形 619"/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4100" name="组合 614"/>
          <p:cNvGrpSpPr>
            <a:grpSpLocks/>
          </p:cNvGrpSpPr>
          <p:nvPr/>
        </p:nvGrpSpPr>
        <p:grpSpPr bwMode="auto">
          <a:xfrm>
            <a:off x="7941130" y="1756221"/>
            <a:ext cx="3776662" cy="1050925"/>
            <a:chOff x="8072356" y="1205108"/>
            <a:chExt cx="3492286" cy="986991"/>
          </a:xfrm>
        </p:grpSpPr>
        <p:sp>
          <p:nvSpPr>
            <p:cNvPr id="616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617" name="矩形 616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8" name="矩形 7"/>
          <p:cNvSpPr/>
          <p:nvPr/>
        </p:nvSpPr>
        <p:spPr>
          <a:xfrm>
            <a:off x="5141913" y="2484438"/>
            <a:ext cx="730250" cy="1630362"/>
          </a:xfrm>
          <a:prstGeom prst="rect">
            <a:avLst/>
          </a:prstGeom>
          <a:solidFill>
            <a:srgbClr val="CF7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62538" y="2597150"/>
            <a:ext cx="731837" cy="1630363"/>
          </a:xfrm>
          <a:prstGeom prst="rect">
            <a:avLst/>
          </a:prstGeom>
          <a:solidFill>
            <a:srgbClr val="F9A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3" name="文本框 371"/>
          <p:cNvSpPr txBox="1">
            <a:spLocks noChangeArrowheads="1"/>
          </p:cNvSpPr>
          <p:nvPr/>
        </p:nvSpPr>
        <p:spPr bwMode="auto">
          <a:xfrm>
            <a:off x="5027613" y="2816225"/>
            <a:ext cx="8001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pic>
        <p:nvPicPr>
          <p:cNvPr id="4104" name="图片 5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47738"/>
            <a:ext cx="2136775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5" name="组合 573"/>
          <p:cNvGrpSpPr>
            <a:grpSpLocks/>
          </p:cNvGrpSpPr>
          <p:nvPr/>
        </p:nvGrpSpPr>
        <p:grpSpPr bwMode="auto">
          <a:xfrm>
            <a:off x="7955416" y="458107"/>
            <a:ext cx="3776662" cy="1050925"/>
            <a:chOff x="8072356" y="1205108"/>
            <a:chExt cx="3492286" cy="986991"/>
          </a:xfrm>
        </p:grpSpPr>
        <p:sp>
          <p:nvSpPr>
            <p:cNvPr id="571" name="矩形 570"/>
            <p:cNvSpPr/>
            <p:nvPr/>
          </p:nvSpPr>
          <p:spPr>
            <a:xfrm>
              <a:off x="8183921" y="1281145"/>
              <a:ext cx="3380721" cy="910954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73" name="矩形 572"/>
            <p:cNvSpPr/>
            <p:nvPr/>
          </p:nvSpPr>
          <p:spPr>
            <a:xfrm>
              <a:off x="8072356" y="1205108"/>
              <a:ext cx="3257412" cy="761861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4106" name="文本框 587"/>
          <p:cNvSpPr txBox="1">
            <a:spLocks noChangeArrowheads="1"/>
          </p:cNvSpPr>
          <p:nvPr/>
        </p:nvSpPr>
        <p:spPr bwMode="auto">
          <a:xfrm>
            <a:off x="8061780" y="635197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什么是变化样式？</a:t>
            </a:r>
          </a:p>
        </p:txBody>
      </p:sp>
      <p:sp>
        <p:nvSpPr>
          <p:cNvPr id="4107" name="文本框 588"/>
          <p:cNvSpPr txBox="1">
            <a:spLocks noChangeArrowheads="1"/>
          </p:cNvSpPr>
          <p:nvPr/>
        </p:nvSpPr>
        <p:spPr bwMode="auto">
          <a:xfrm>
            <a:off x="8047494" y="195077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变化样式详解</a:t>
            </a:r>
          </a:p>
        </p:txBody>
      </p:sp>
      <p:sp>
        <p:nvSpPr>
          <p:cNvPr id="4108" name="文本框 593"/>
          <p:cNvSpPr txBox="1">
            <a:spLocks noChangeArrowheads="1"/>
          </p:cNvSpPr>
          <p:nvPr/>
        </p:nvSpPr>
        <p:spPr bwMode="auto">
          <a:xfrm>
            <a:off x="8076065" y="3211268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变化原点样式</a:t>
            </a:r>
          </a:p>
        </p:txBody>
      </p:sp>
      <p:sp>
        <p:nvSpPr>
          <p:cNvPr id="611" name="任意多边形 610"/>
          <p:cNvSpPr/>
          <p:nvPr/>
        </p:nvSpPr>
        <p:spPr>
          <a:xfrm>
            <a:off x="304800" y="234950"/>
            <a:ext cx="12231688" cy="6858000"/>
          </a:xfrm>
          <a:custGeom>
            <a:avLst/>
            <a:gdLst>
              <a:gd name="connsiteX0" fmla="*/ 7126265 w 12231665"/>
              <a:gd name="connsiteY0" fmla="*/ 0 h 6858002"/>
              <a:gd name="connsiteX1" fmla="*/ 12231665 w 12231665"/>
              <a:gd name="connsiteY1" fmla="*/ 0 h 6858002"/>
              <a:gd name="connsiteX2" fmla="*/ 12231665 w 12231665"/>
              <a:gd name="connsiteY2" fmla="*/ 6858002 h 6858002"/>
              <a:gd name="connsiteX3" fmla="*/ 12191999 w 12231665"/>
              <a:gd name="connsiteY3" fmla="*/ 6858002 h 6858002"/>
              <a:gd name="connsiteX4" fmla="*/ 7126265 w 12231665"/>
              <a:gd name="connsiteY4" fmla="*/ 6858002 h 6858002"/>
              <a:gd name="connsiteX5" fmla="*/ 6461796 w 12231665"/>
              <a:gd name="connsiteY5" fmla="*/ 6858002 h 6858002"/>
              <a:gd name="connsiteX6" fmla="*/ 4652518 w 12231665"/>
              <a:gd name="connsiteY6" fmla="*/ 6858002 h 6858002"/>
              <a:gd name="connsiteX7" fmla="*/ 0 w 12231665"/>
              <a:gd name="connsiteY7" fmla="*/ 6858002 h 6858002"/>
              <a:gd name="connsiteX8" fmla="*/ 0 w 12231665"/>
              <a:gd name="connsiteY8" fmla="*/ 6057902 h 6858002"/>
              <a:gd name="connsiteX9" fmla="*/ 5532124 w 12231665"/>
              <a:gd name="connsiteY9" fmla="*/ 6057902 h 6858002"/>
              <a:gd name="connsiteX10" fmla="*/ 7126265 w 12231665"/>
              <a:gd name="connsiteY10" fmla="*/ 460785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1665" h="6858002">
                <a:moveTo>
                  <a:pt x="7126265" y="0"/>
                </a:moveTo>
                <a:lnTo>
                  <a:pt x="12231665" y="0"/>
                </a:lnTo>
                <a:lnTo>
                  <a:pt x="12231665" y="6858002"/>
                </a:lnTo>
                <a:lnTo>
                  <a:pt x="12191999" y="6858002"/>
                </a:lnTo>
                <a:lnTo>
                  <a:pt x="7126265" y="6858002"/>
                </a:lnTo>
                <a:lnTo>
                  <a:pt x="6461796" y="6858002"/>
                </a:lnTo>
                <a:lnTo>
                  <a:pt x="4652518" y="6858002"/>
                </a:lnTo>
                <a:lnTo>
                  <a:pt x="0" y="6858002"/>
                </a:lnTo>
                <a:lnTo>
                  <a:pt x="0" y="6057902"/>
                </a:lnTo>
                <a:lnTo>
                  <a:pt x="5532124" y="6057902"/>
                </a:lnTo>
                <a:lnTo>
                  <a:pt x="7126265" y="4607853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组合 617">
            <a:extLst>
              <a:ext uri="{FF2B5EF4-FFF2-40B4-BE49-F238E27FC236}">
                <a16:creationId xmlns:a16="http://schemas.microsoft.com/office/drawing/2014/main" id="{51B35918-45DD-6B4D-A24F-E93AF004F95E}"/>
              </a:ext>
            </a:extLst>
          </p:cNvPr>
          <p:cNvGrpSpPr>
            <a:grpSpLocks/>
          </p:cNvGrpSpPr>
          <p:nvPr/>
        </p:nvGrpSpPr>
        <p:grpSpPr bwMode="auto">
          <a:xfrm>
            <a:off x="7959952" y="4432082"/>
            <a:ext cx="3776662" cy="1050925"/>
            <a:chOff x="8072356" y="1205108"/>
            <a:chExt cx="3492286" cy="986991"/>
          </a:xfrm>
        </p:grpSpPr>
        <p:sp>
          <p:nvSpPr>
            <p:cNvPr id="25" name="矩形 570">
              <a:extLst>
                <a:ext uri="{FF2B5EF4-FFF2-40B4-BE49-F238E27FC236}">
                  <a16:creationId xmlns:a16="http://schemas.microsoft.com/office/drawing/2014/main" id="{55C8146C-62F3-C843-B83F-6FEBA65BFE5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35B4B7-E39B-9F43-BC36-BE9DD272E504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27" name="文本框 593">
            <a:extLst>
              <a:ext uri="{FF2B5EF4-FFF2-40B4-BE49-F238E27FC236}">
                <a16:creationId xmlns:a16="http://schemas.microsoft.com/office/drawing/2014/main" id="{131D2AE8-F664-1145-9A50-74140B96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066" y="4554848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变化样式的顺序组合</a:t>
            </a:r>
          </a:p>
        </p:txBody>
      </p:sp>
      <p:grpSp>
        <p:nvGrpSpPr>
          <p:cNvPr id="28" name="组合 617">
            <a:extLst>
              <a:ext uri="{FF2B5EF4-FFF2-40B4-BE49-F238E27FC236}">
                <a16:creationId xmlns:a16="http://schemas.microsoft.com/office/drawing/2014/main" id="{01803192-9176-C642-B343-6B32825F072C}"/>
              </a:ext>
            </a:extLst>
          </p:cNvPr>
          <p:cNvGrpSpPr>
            <a:grpSpLocks/>
          </p:cNvGrpSpPr>
          <p:nvPr/>
        </p:nvGrpSpPr>
        <p:grpSpPr bwMode="auto">
          <a:xfrm>
            <a:off x="8008486" y="5751486"/>
            <a:ext cx="3776662" cy="1050925"/>
            <a:chOff x="8072356" y="1205108"/>
            <a:chExt cx="3492286" cy="986991"/>
          </a:xfrm>
        </p:grpSpPr>
        <p:sp>
          <p:nvSpPr>
            <p:cNvPr id="29" name="矩形 570">
              <a:extLst>
                <a:ext uri="{FF2B5EF4-FFF2-40B4-BE49-F238E27FC236}">
                  <a16:creationId xmlns:a16="http://schemas.microsoft.com/office/drawing/2014/main" id="{F336EC88-9C24-9543-9BC1-EEE1128DB2BB}"/>
                </a:ext>
              </a:extLst>
            </p:cNvPr>
            <p:cNvSpPr/>
            <p:nvPr/>
          </p:nvSpPr>
          <p:spPr>
            <a:xfrm>
              <a:off x="8183921" y="1281146"/>
              <a:ext cx="3380721" cy="910953"/>
            </a:xfrm>
            <a:custGeom>
              <a:avLst/>
              <a:gdLst>
                <a:gd name="connsiteX0" fmla="*/ 0 w 3522887"/>
                <a:gd name="connsiteY0" fmla="*/ 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0 w 3522887"/>
                <a:gd name="connsiteY4" fmla="*/ 0 h 878616"/>
                <a:gd name="connsiteX0" fmla="*/ 76200 w 3522887"/>
                <a:gd name="connsiteY0" fmla="*/ 495300 h 878616"/>
                <a:gd name="connsiteX1" fmla="*/ 3522887 w 3522887"/>
                <a:gd name="connsiteY1" fmla="*/ 0 h 878616"/>
                <a:gd name="connsiteX2" fmla="*/ 3522887 w 3522887"/>
                <a:gd name="connsiteY2" fmla="*/ 878616 h 878616"/>
                <a:gd name="connsiteX3" fmla="*/ 0 w 3522887"/>
                <a:gd name="connsiteY3" fmla="*/ 878616 h 878616"/>
                <a:gd name="connsiteX4" fmla="*/ 76200 w 3522887"/>
                <a:gd name="connsiteY4" fmla="*/ 495300 h 878616"/>
                <a:gd name="connsiteX0" fmla="*/ 76200 w 3694337"/>
                <a:gd name="connsiteY0" fmla="*/ 533400 h 916716"/>
                <a:gd name="connsiteX1" fmla="*/ 3694337 w 3694337"/>
                <a:gd name="connsiteY1" fmla="*/ 0 h 916716"/>
                <a:gd name="connsiteX2" fmla="*/ 3522887 w 3694337"/>
                <a:gd name="connsiteY2" fmla="*/ 916716 h 916716"/>
                <a:gd name="connsiteX3" fmla="*/ 0 w 3694337"/>
                <a:gd name="connsiteY3" fmla="*/ 916716 h 916716"/>
                <a:gd name="connsiteX4" fmla="*/ 76200 w 3694337"/>
                <a:gd name="connsiteY4" fmla="*/ 533400 h 91671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484787 w 3656237"/>
                <a:gd name="connsiteY2" fmla="*/ 9167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332387 w 3656237"/>
                <a:gd name="connsiteY2" fmla="*/ 7071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03837 w 3656237"/>
                <a:gd name="connsiteY2" fmla="*/ 66906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  <a:gd name="connsiteX0" fmla="*/ 38100 w 3656237"/>
                <a:gd name="connsiteY0" fmla="*/ 533400 h 1050066"/>
                <a:gd name="connsiteX1" fmla="*/ 3656237 w 3656237"/>
                <a:gd name="connsiteY1" fmla="*/ 0 h 1050066"/>
                <a:gd name="connsiteX2" fmla="*/ 3541937 w 3656237"/>
                <a:gd name="connsiteY2" fmla="*/ 650016 h 1050066"/>
                <a:gd name="connsiteX3" fmla="*/ 0 w 3656237"/>
                <a:gd name="connsiteY3" fmla="*/ 1050066 h 1050066"/>
                <a:gd name="connsiteX4" fmla="*/ 38100 w 3656237"/>
                <a:gd name="connsiteY4" fmla="*/ 533400 h 1050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6237" h="1050066">
                  <a:moveTo>
                    <a:pt x="38100" y="533400"/>
                  </a:moveTo>
                  <a:lnTo>
                    <a:pt x="3656237" y="0"/>
                  </a:lnTo>
                  <a:lnTo>
                    <a:pt x="3541937" y="650016"/>
                  </a:lnTo>
                  <a:lnTo>
                    <a:pt x="0" y="1050066"/>
                  </a:lnTo>
                  <a:lnTo>
                    <a:pt x="38100" y="533400"/>
                  </a:lnTo>
                  <a:close/>
                </a:path>
              </a:pathLst>
            </a:custGeom>
            <a:solidFill>
              <a:srgbClr val="CF7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3B0A6D3-8BCF-0A4C-8BB4-43B1A45E69D6}"/>
                </a:ext>
              </a:extLst>
            </p:cNvPr>
            <p:cNvSpPr/>
            <p:nvPr/>
          </p:nvSpPr>
          <p:spPr>
            <a:xfrm>
              <a:off x="8072356" y="1205108"/>
              <a:ext cx="3257412" cy="761862"/>
            </a:xfrm>
            <a:prstGeom prst="rect">
              <a:avLst/>
            </a:prstGeom>
            <a:solidFill>
              <a:srgbClr val="F9A4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31" name="文本框 593">
            <a:extLst>
              <a:ext uri="{FF2B5EF4-FFF2-40B4-BE49-F238E27FC236}">
                <a16:creationId xmlns:a16="http://schemas.microsoft.com/office/drawing/2014/main" id="{210FA031-8ED3-BF42-922D-278C35B73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600" y="5874252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动画性能优化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动画性能优化</a:t>
            </a:r>
          </a:p>
        </p:txBody>
      </p:sp>
    </p:spTree>
    <p:extLst>
      <p:ext uri="{BB962C8B-B14F-4D97-AF65-F5344CB8AC3E}">
        <p14:creationId xmlns:p14="http://schemas.microsoft.com/office/powerpoint/2010/main" val="371249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动画性能优化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5B25C2-271A-5746-B752-B5B5B2D43400}"/>
              </a:ext>
            </a:extLst>
          </p:cNvPr>
          <p:cNvSpPr/>
          <p:nvPr/>
        </p:nvSpPr>
        <p:spPr>
          <a:xfrm>
            <a:off x="0" y="1242527"/>
            <a:ext cx="84304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前端动画实现的方法基本分为两大类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一种是利用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canvas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画布进行动画绘制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一种是利用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来控制元素的位置属性值的变化来实现动画效果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A81700C-D9B9-484D-A8A6-59229564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838" y="1054141"/>
            <a:ext cx="44831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13666E-4563-414D-8707-81D303AA2F7E}"/>
              </a:ext>
            </a:extLst>
          </p:cNvPr>
          <p:cNvSpPr/>
          <p:nvPr/>
        </p:nvSpPr>
        <p:spPr>
          <a:xfrm>
            <a:off x="0" y="2970832"/>
            <a:ext cx="80467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每个步骤的详细处理内容为：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（通过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改变某个元素的位置属性值）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（计算样式）：浏览器确定每个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元素最终应用哪些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Layout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（布局）：浏览器计算每个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元素在最终屏幕上显示的大小和位置。并且整个页面上所有的元素位置都是相对的，所以其中任意一个元素的位置发生变化，都会联动的引起其他元素发生变化，这个过程叫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reflow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（重排）。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Paint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（绘制）：在多个层上绘制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DOM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元素的的文字、颜色、图像、边框和阴影等。最典型就是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和绝对定位中不同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Z-index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值的元素。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Composite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（渲染层合并）：按照合理的顺序合并图层然后显示到屏幕上。比如讲元素的内容层放在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层之上，同一坐标系下的不同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z-index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值的元素</a:t>
            </a:r>
          </a:p>
        </p:txBody>
      </p:sp>
    </p:spTree>
    <p:extLst>
      <p:ext uri="{BB962C8B-B14F-4D97-AF65-F5344CB8AC3E}">
        <p14:creationId xmlns:p14="http://schemas.microsoft.com/office/powerpoint/2010/main" val="308182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浏览器性能消耗查询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1B0605-9535-FA48-80AA-7AA64DA0DC9F}"/>
              </a:ext>
            </a:extLst>
          </p:cNvPr>
          <p:cNvSpPr/>
          <p:nvPr/>
        </p:nvSpPr>
        <p:spPr>
          <a:xfrm>
            <a:off x="3048000" y="58824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开发者工具里的一个模块：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449BEC-390F-E94E-91E0-3E1C2321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03" y="1192001"/>
            <a:ext cx="9020482" cy="427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浏览器性能消耗查询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1B0605-9535-FA48-80AA-7AA64DA0DC9F}"/>
              </a:ext>
            </a:extLst>
          </p:cNvPr>
          <p:cNvSpPr/>
          <p:nvPr/>
        </p:nvSpPr>
        <p:spPr>
          <a:xfrm>
            <a:off x="694944" y="3376748"/>
            <a:ext cx="3216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点击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call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选项</a:t>
            </a:r>
            <a:endParaRPr lang="e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5D49A7-5C9A-E845-9898-2B9A1E17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03" y="381189"/>
            <a:ext cx="6634760" cy="5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7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浏览器性能消耗查询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E2CB77-4383-D742-BD96-F326B968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48696"/>
            <a:ext cx="10960100" cy="381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AB3123-2B6A-7147-AE1D-03C36ECCAB96}"/>
              </a:ext>
            </a:extLst>
          </p:cNvPr>
          <p:cNvSpPr/>
          <p:nvPr/>
        </p:nvSpPr>
        <p:spPr>
          <a:xfrm>
            <a:off x="4484430" y="5491286"/>
            <a:ext cx="3216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详细的性能消耗列表</a:t>
            </a:r>
            <a:endParaRPr lang="e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202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469872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什么是变化样式？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14F29BA-8873-F74F-995D-E03B0572A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2" y="3442104"/>
            <a:ext cx="5660571" cy="2306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1F768F-DDCF-DA42-BAB4-814A62D47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6" y="777440"/>
            <a:ext cx="4090899" cy="2244866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43" name="矩形 4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248" name="矩形 44"/>
          <p:cNvSpPr>
            <a:spLocks noChangeArrowheads="1"/>
          </p:cNvSpPr>
          <p:nvPr/>
        </p:nvSpPr>
        <p:spPr bwMode="auto">
          <a:xfrm>
            <a:off x="858838" y="425450"/>
            <a:ext cx="486704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什么是变化样式？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7EDC5C7-E409-D54F-A898-2474763BEA63}"/>
              </a:ext>
            </a:extLst>
          </p:cNvPr>
          <p:cNvSpPr/>
          <p:nvPr/>
        </p:nvSpPr>
        <p:spPr>
          <a:xfrm>
            <a:off x="0" y="6211669"/>
            <a:ext cx="1181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属性应用于元素的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转换。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这个属性允许你将元素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缩放（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(translate)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倾斜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(skew)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73B591-343A-8547-80BB-BCAC931B171D}"/>
              </a:ext>
            </a:extLst>
          </p:cNvPr>
          <p:cNvSpPr/>
          <p:nvPr/>
        </p:nvSpPr>
        <p:spPr>
          <a:xfrm>
            <a:off x="1259848" y="2836336"/>
            <a:ext cx="1815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D097D2-B387-B94C-B9EA-A31AD365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898" y="590046"/>
            <a:ext cx="4867047" cy="25946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ECF366-7B79-234B-AD4B-0DC8B831C824}"/>
              </a:ext>
            </a:extLst>
          </p:cNvPr>
          <p:cNvSpPr/>
          <p:nvPr/>
        </p:nvSpPr>
        <p:spPr>
          <a:xfrm>
            <a:off x="8196612" y="2815398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缩放（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B1D2D1-193C-AD44-AE16-A47F40CB3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69" y="3211614"/>
            <a:ext cx="3132584" cy="277706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22A755B-7669-A144-8ADE-80CD08E1859C}"/>
              </a:ext>
            </a:extLst>
          </p:cNvPr>
          <p:cNvSpPr/>
          <p:nvPr/>
        </p:nvSpPr>
        <p:spPr>
          <a:xfrm>
            <a:off x="1244043" y="5947150"/>
            <a:ext cx="184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(translate)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2FC677-F7BA-0947-AACD-23F4A1D070E3}"/>
              </a:ext>
            </a:extLst>
          </p:cNvPr>
          <p:cNvSpPr/>
          <p:nvPr/>
        </p:nvSpPr>
        <p:spPr>
          <a:xfrm>
            <a:off x="8196612" y="5864579"/>
            <a:ext cx="1405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倾斜</a:t>
            </a:r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(skew)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>
          <a:xfrm>
            <a:off x="0" y="2078038"/>
            <a:ext cx="12192000" cy="2628900"/>
          </a:xfrm>
          <a:custGeom>
            <a:avLst/>
            <a:gdLst>
              <a:gd name="connsiteX0" fmla="*/ 11524343 w 12192000"/>
              <a:gd name="connsiteY0" fmla="*/ 678471 h 2630466"/>
              <a:gd name="connsiteX1" fmla="*/ 12192000 w 12192000"/>
              <a:gd name="connsiteY1" fmla="*/ 678471 h 2630466"/>
              <a:gd name="connsiteX2" fmla="*/ 12192000 w 12192000"/>
              <a:gd name="connsiteY2" fmla="*/ 2630466 h 2630466"/>
              <a:gd name="connsiteX3" fmla="*/ 11524343 w 12192000"/>
              <a:gd name="connsiteY3" fmla="*/ 2630466 h 2630466"/>
              <a:gd name="connsiteX4" fmla="*/ 1088571 w 12192000"/>
              <a:gd name="connsiteY4" fmla="*/ 0 h 2630466"/>
              <a:gd name="connsiteX5" fmla="*/ 6096000 w 12192000"/>
              <a:gd name="connsiteY5" fmla="*/ 0 h 2630466"/>
              <a:gd name="connsiteX6" fmla="*/ 6096000 w 12192000"/>
              <a:gd name="connsiteY6" fmla="*/ 678471 h 2630466"/>
              <a:gd name="connsiteX7" fmla="*/ 11190515 w 12192000"/>
              <a:gd name="connsiteY7" fmla="*/ 678471 h 2630466"/>
              <a:gd name="connsiteX8" fmla="*/ 11190515 w 12192000"/>
              <a:gd name="connsiteY8" fmla="*/ 2630466 h 2630466"/>
              <a:gd name="connsiteX9" fmla="*/ 7590773 w 12192000"/>
              <a:gd name="connsiteY9" fmla="*/ 2630466 h 2630466"/>
              <a:gd name="connsiteX10" fmla="*/ 7590773 w 12192000"/>
              <a:gd name="connsiteY10" fmla="*/ 1931075 h 2630466"/>
              <a:gd name="connsiteX11" fmla="*/ 1088571 w 12192000"/>
              <a:gd name="connsiteY11" fmla="*/ 1931075 h 2630466"/>
              <a:gd name="connsiteX12" fmla="*/ 0 w 12192000"/>
              <a:gd name="connsiteY12" fmla="*/ 0 h 2630466"/>
              <a:gd name="connsiteX13" fmla="*/ 754743 w 12192000"/>
              <a:gd name="connsiteY13" fmla="*/ 0 h 2630466"/>
              <a:gd name="connsiteX14" fmla="*/ 754743 w 12192000"/>
              <a:gd name="connsiteY14" fmla="*/ 1931075 h 2630466"/>
              <a:gd name="connsiteX15" fmla="*/ 0 w 12192000"/>
              <a:gd name="connsiteY15" fmla="*/ 1931075 h 263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2630466">
                <a:moveTo>
                  <a:pt x="11524343" y="678471"/>
                </a:moveTo>
                <a:lnTo>
                  <a:pt x="12192000" y="678471"/>
                </a:lnTo>
                <a:lnTo>
                  <a:pt x="12192000" y="2630466"/>
                </a:lnTo>
                <a:lnTo>
                  <a:pt x="11524343" y="2630466"/>
                </a:lnTo>
                <a:close/>
                <a:moveTo>
                  <a:pt x="1088571" y="0"/>
                </a:moveTo>
                <a:lnTo>
                  <a:pt x="6096000" y="0"/>
                </a:lnTo>
                <a:lnTo>
                  <a:pt x="6096000" y="678471"/>
                </a:lnTo>
                <a:lnTo>
                  <a:pt x="11190515" y="678471"/>
                </a:lnTo>
                <a:lnTo>
                  <a:pt x="11190515" y="2630466"/>
                </a:lnTo>
                <a:lnTo>
                  <a:pt x="7590773" y="2630466"/>
                </a:lnTo>
                <a:lnTo>
                  <a:pt x="7590773" y="1931075"/>
                </a:lnTo>
                <a:lnTo>
                  <a:pt x="1088571" y="1931075"/>
                </a:lnTo>
                <a:close/>
                <a:moveTo>
                  <a:pt x="0" y="0"/>
                </a:moveTo>
                <a:lnTo>
                  <a:pt x="754743" y="0"/>
                </a:lnTo>
                <a:lnTo>
                  <a:pt x="754743" y="1931075"/>
                </a:lnTo>
                <a:lnTo>
                  <a:pt x="0" y="1931075"/>
                </a:lnTo>
                <a:close/>
              </a:path>
            </a:pathLst>
          </a:custGeom>
          <a:solidFill>
            <a:srgbClr val="3DA5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123" name="组合 38"/>
          <p:cNvGrpSpPr>
            <a:grpSpLocks/>
          </p:cNvGrpSpPr>
          <p:nvPr/>
        </p:nvGrpSpPr>
        <p:grpSpPr bwMode="auto">
          <a:xfrm>
            <a:off x="2368550" y="2416175"/>
            <a:ext cx="1335088" cy="1327150"/>
            <a:chOff x="868363" y="2749550"/>
            <a:chExt cx="1182688" cy="1174750"/>
          </a:xfrm>
        </p:grpSpPr>
        <p:sp>
          <p:nvSpPr>
            <p:cNvPr id="5125" name="Freeform 25"/>
            <p:cNvSpPr>
              <a:spLocks/>
            </p:cNvSpPr>
            <p:nvPr/>
          </p:nvSpPr>
          <p:spPr bwMode="auto">
            <a:xfrm>
              <a:off x="876300" y="2749550"/>
              <a:ext cx="1174750" cy="938212"/>
            </a:xfrm>
            <a:custGeom>
              <a:avLst/>
              <a:gdLst>
                <a:gd name="T0" fmla="*/ 0 w 740"/>
                <a:gd name="T1" fmla="*/ 456147244 h 591"/>
                <a:gd name="T2" fmla="*/ 1406247188 w 740"/>
                <a:gd name="T3" fmla="*/ 1489410756 h 591"/>
                <a:gd name="T4" fmla="*/ 1864915625 w 740"/>
                <a:gd name="T5" fmla="*/ 0 h 591"/>
                <a:gd name="T6" fmla="*/ 0 w 740"/>
                <a:gd name="T7" fmla="*/ 456147244 h 5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0" h="591">
                  <a:moveTo>
                    <a:pt x="0" y="181"/>
                  </a:moveTo>
                  <a:lnTo>
                    <a:pt x="558" y="591"/>
                  </a:lnTo>
                  <a:lnTo>
                    <a:pt x="740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6" name="Freeform 26"/>
            <p:cNvSpPr>
              <a:spLocks/>
            </p:cNvSpPr>
            <p:nvPr/>
          </p:nvSpPr>
          <p:spPr bwMode="auto">
            <a:xfrm>
              <a:off x="1216025" y="2749550"/>
              <a:ext cx="835025" cy="782637"/>
            </a:xfrm>
            <a:custGeom>
              <a:avLst/>
              <a:gdLst>
                <a:gd name="T0" fmla="*/ 12601575 w 526"/>
                <a:gd name="T1" fmla="*/ 1242435444 h 493"/>
                <a:gd name="T2" fmla="*/ 0 w 526"/>
                <a:gd name="T3" fmla="*/ 839210701 h 493"/>
                <a:gd name="T4" fmla="*/ 1325602188 w 526"/>
                <a:gd name="T5" fmla="*/ 0 h 493"/>
                <a:gd name="T6" fmla="*/ 304939700 w 526"/>
                <a:gd name="T7" fmla="*/ 1083666495 h 493"/>
                <a:gd name="T8" fmla="*/ 12601575 w 526"/>
                <a:gd name="T9" fmla="*/ 1242435444 h 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93">
                  <a:moveTo>
                    <a:pt x="5" y="493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5" y="493"/>
                  </a:lnTo>
                  <a:close/>
                </a:path>
              </a:pathLst>
            </a:custGeom>
            <a:solidFill>
              <a:srgbClr val="1AA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7" name="Freeform 27"/>
            <p:cNvSpPr>
              <a:spLocks/>
            </p:cNvSpPr>
            <p:nvPr/>
          </p:nvSpPr>
          <p:spPr bwMode="auto">
            <a:xfrm>
              <a:off x="1216025" y="2749550"/>
              <a:ext cx="835025" cy="682625"/>
            </a:xfrm>
            <a:custGeom>
              <a:avLst/>
              <a:gdLst>
                <a:gd name="T0" fmla="*/ 1058465625 w 526"/>
                <a:gd name="T1" fmla="*/ 219254388 h 430"/>
                <a:gd name="T2" fmla="*/ 0 w 526"/>
                <a:gd name="T3" fmla="*/ 839212825 h 430"/>
                <a:gd name="T4" fmla="*/ 1325602188 w 526"/>
                <a:gd name="T5" fmla="*/ 0 h 430"/>
                <a:gd name="T6" fmla="*/ 304939700 w 526"/>
                <a:gd name="T7" fmla="*/ 1083667188 h 430"/>
                <a:gd name="T8" fmla="*/ 1058465625 w 526"/>
                <a:gd name="T9" fmla="*/ 219254388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430">
                  <a:moveTo>
                    <a:pt x="420" y="87"/>
                  </a:moveTo>
                  <a:lnTo>
                    <a:pt x="0" y="333"/>
                  </a:lnTo>
                  <a:lnTo>
                    <a:pt x="526" y="0"/>
                  </a:lnTo>
                  <a:lnTo>
                    <a:pt x="121" y="430"/>
                  </a:lnTo>
                  <a:lnTo>
                    <a:pt x="420" y="87"/>
                  </a:lnTo>
                  <a:close/>
                </a:path>
              </a:pathLst>
            </a:custGeom>
            <a:solidFill>
              <a:srgbClr val="25C4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8" name="Freeform 28"/>
            <p:cNvSpPr>
              <a:spLocks/>
            </p:cNvSpPr>
            <p:nvPr/>
          </p:nvSpPr>
          <p:spPr bwMode="auto">
            <a:xfrm>
              <a:off x="1223963" y="2749550"/>
              <a:ext cx="827088" cy="782637"/>
            </a:xfrm>
            <a:custGeom>
              <a:avLst/>
              <a:gdLst>
                <a:gd name="T0" fmla="*/ 0 w 521"/>
                <a:gd name="T1" fmla="*/ 1242435444 h 493"/>
                <a:gd name="T2" fmla="*/ 1313002994 w 521"/>
                <a:gd name="T3" fmla="*/ 0 h 493"/>
                <a:gd name="T4" fmla="*/ 292338302 w 521"/>
                <a:gd name="T5" fmla="*/ 1083666495 h 493"/>
                <a:gd name="T6" fmla="*/ 0 w 521"/>
                <a:gd name="T7" fmla="*/ 1242435444 h 4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21" h="493">
                  <a:moveTo>
                    <a:pt x="0" y="493"/>
                  </a:moveTo>
                  <a:lnTo>
                    <a:pt x="521" y="0"/>
                  </a:lnTo>
                  <a:lnTo>
                    <a:pt x="116" y="430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1099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9" name="Freeform 29"/>
            <p:cNvSpPr>
              <a:spLocks/>
            </p:cNvSpPr>
            <p:nvPr/>
          </p:nvSpPr>
          <p:spPr bwMode="auto">
            <a:xfrm>
              <a:off x="890588" y="3376613"/>
              <a:ext cx="303213" cy="352425"/>
            </a:xfrm>
            <a:custGeom>
              <a:avLst/>
              <a:gdLst>
                <a:gd name="T0" fmla="*/ 292338607 w 191"/>
                <a:gd name="T1" fmla="*/ 100806250 h 222"/>
                <a:gd name="T2" fmla="*/ 481351431 w 191"/>
                <a:gd name="T3" fmla="*/ 0 h 222"/>
                <a:gd name="T4" fmla="*/ 410786940 w 191"/>
                <a:gd name="T5" fmla="*/ 199093138 h 222"/>
                <a:gd name="T6" fmla="*/ 0 w 191"/>
                <a:gd name="T7" fmla="*/ 559474688 h 222"/>
                <a:gd name="T8" fmla="*/ 292338607 w 191"/>
                <a:gd name="T9" fmla="*/ 10080625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2">
                  <a:moveTo>
                    <a:pt x="116" y="40"/>
                  </a:moveTo>
                  <a:lnTo>
                    <a:pt x="191" y="0"/>
                  </a:lnTo>
                  <a:lnTo>
                    <a:pt x="163" y="79"/>
                  </a:lnTo>
                  <a:lnTo>
                    <a:pt x="0" y="222"/>
                  </a:lnTo>
                  <a:lnTo>
                    <a:pt x="116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Freeform 30"/>
            <p:cNvSpPr>
              <a:spLocks/>
            </p:cNvSpPr>
            <p:nvPr/>
          </p:nvSpPr>
          <p:spPr bwMode="auto">
            <a:xfrm>
              <a:off x="1065213" y="352583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DDA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1" name="Freeform 31"/>
            <p:cNvSpPr>
              <a:spLocks/>
            </p:cNvSpPr>
            <p:nvPr/>
          </p:nvSpPr>
          <p:spPr bwMode="auto">
            <a:xfrm>
              <a:off x="868363" y="3570288"/>
              <a:ext cx="303213" cy="354012"/>
            </a:xfrm>
            <a:custGeom>
              <a:avLst/>
              <a:gdLst>
                <a:gd name="T0" fmla="*/ 294859561 w 191"/>
                <a:gd name="T1" fmla="*/ 100806108 h 223"/>
                <a:gd name="T2" fmla="*/ 481351431 w 191"/>
                <a:gd name="T3" fmla="*/ 0 h 223"/>
                <a:gd name="T4" fmla="*/ 410786940 w 191"/>
                <a:gd name="T5" fmla="*/ 201612215 h 223"/>
                <a:gd name="T6" fmla="*/ 0 w 191"/>
                <a:gd name="T7" fmla="*/ 561993256 h 223"/>
                <a:gd name="T8" fmla="*/ 294859561 w 191"/>
                <a:gd name="T9" fmla="*/ 100806108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223">
                  <a:moveTo>
                    <a:pt x="117" y="40"/>
                  </a:moveTo>
                  <a:lnTo>
                    <a:pt x="191" y="0"/>
                  </a:lnTo>
                  <a:lnTo>
                    <a:pt x="163" y="80"/>
                  </a:lnTo>
                  <a:lnTo>
                    <a:pt x="0" y="223"/>
                  </a:lnTo>
                  <a:lnTo>
                    <a:pt x="117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24" name="文本框 39"/>
          <p:cNvSpPr txBox="1">
            <a:spLocks noChangeArrowheads="1"/>
          </p:cNvSpPr>
          <p:nvPr/>
        </p:nvSpPr>
        <p:spPr bwMode="auto">
          <a:xfrm>
            <a:off x="3703638" y="2973388"/>
            <a:ext cx="35702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变化样式详解</a:t>
            </a:r>
          </a:p>
        </p:txBody>
      </p:sp>
    </p:spTree>
    <p:extLst>
      <p:ext uri="{BB962C8B-B14F-4D97-AF65-F5344CB8AC3E}">
        <p14:creationId xmlns:p14="http://schemas.microsoft.com/office/powerpoint/2010/main" val="126963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变化样式之旋转（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）样式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67E1A4-EA83-A542-85E1-AA6D61386D9E}"/>
              </a:ext>
            </a:extLst>
          </p:cNvPr>
          <p:cNvGrpSpPr/>
          <p:nvPr/>
        </p:nvGrpSpPr>
        <p:grpSpPr>
          <a:xfrm>
            <a:off x="1693744" y="1220945"/>
            <a:ext cx="8511565" cy="4254489"/>
            <a:chOff x="387458" y="1421969"/>
            <a:chExt cx="10801968" cy="5399345"/>
          </a:xfrm>
        </p:grpSpPr>
        <p:sp>
          <p:nvSpPr>
            <p:cNvPr id="7" name="箭头: 右 17">
              <a:extLst>
                <a:ext uri="{FF2B5EF4-FFF2-40B4-BE49-F238E27FC236}">
                  <a16:creationId xmlns:a16="http://schemas.microsoft.com/office/drawing/2014/main" id="{352FA119-96E0-CC48-A792-1CD1CA60343B}"/>
                </a:ext>
              </a:extLst>
            </p:cNvPr>
            <p:cNvSpPr/>
            <p:nvPr/>
          </p:nvSpPr>
          <p:spPr>
            <a:xfrm>
              <a:off x="4763684" y="3222452"/>
              <a:ext cx="1522506" cy="3335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CCAF77-3F49-D042-9287-8DEB29FAE87F}"/>
                </a:ext>
              </a:extLst>
            </p:cNvPr>
            <p:cNvSpPr txBox="1"/>
            <p:nvPr/>
          </p:nvSpPr>
          <p:spPr>
            <a:xfrm>
              <a:off x="4580430" y="2853120"/>
              <a:ext cx="1799772" cy="429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rotate(45deg)</a:t>
              </a:r>
              <a:endParaRPr lang="zh-CN" altLang="en-US" sz="16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CE7721A-55BF-B341-89BE-E9614D71CB07}"/>
                </a:ext>
              </a:extLst>
            </p:cNvPr>
            <p:cNvSpPr txBox="1"/>
            <p:nvPr/>
          </p:nvSpPr>
          <p:spPr>
            <a:xfrm>
              <a:off x="1494602" y="6267370"/>
              <a:ext cx="1799772" cy="5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/>
                <a:t>旋转前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0C6DB7-B0E9-E844-A506-BFB7A9E73F5F}"/>
                </a:ext>
              </a:extLst>
            </p:cNvPr>
            <p:cNvSpPr txBox="1"/>
            <p:nvPr/>
          </p:nvSpPr>
          <p:spPr>
            <a:xfrm>
              <a:off x="7902658" y="6313537"/>
              <a:ext cx="1799772" cy="5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/>
                <a:t>旋转后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160CF11-EEF5-D749-BB9F-22C2F22194D6}"/>
                </a:ext>
              </a:extLst>
            </p:cNvPr>
            <p:cNvGrpSpPr/>
            <p:nvPr/>
          </p:nvGrpSpPr>
          <p:grpSpPr>
            <a:xfrm>
              <a:off x="387458" y="1421969"/>
              <a:ext cx="4014061" cy="4014061"/>
              <a:chOff x="387458" y="1421969"/>
              <a:chExt cx="4014061" cy="401406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750A1F2-6AF2-DE49-A07F-C1C4440B46CE}"/>
                  </a:ext>
                </a:extLst>
              </p:cNvPr>
              <p:cNvGrpSpPr/>
              <p:nvPr/>
            </p:nvGrpSpPr>
            <p:grpSpPr>
              <a:xfrm>
                <a:off x="387458" y="1421969"/>
                <a:ext cx="4014061" cy="4014061"/>
                <a:chOff x="387458" y="1421969"/>
                <a:chExt cx="4014061" cy="4014061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F0F68A60-DCF3-7F42-9547-0250145AA9F0}"/>
                    </a:ext>
                  </a:extLst>
                </p:cNvPr>
                <p:cNvSpPr/>
                <p:nvPr/>
              </p:nvSpPr>
              <p:spPr>
                <a:xfrm>
                  <a:off x="387458" y="1421969"/>
                  <a:ext cx="4014061" cy="40140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FE2369DA-00D7-EF49-A38B-6C28674CB41D}"/>
                    </a:ext>
                  </a:extLst>
                </p:cNvPr>
                <p:cNvSpPr/>
                <p:nvPr/>
              </p:nvSpPr>
              <p:spPr>
                <a:xfrm>
                  <a:off x="2229388" y="3301999"/>
                  <a:ext cx="330200" cy="25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cxnSp>
            <p:nvCxnSpPr>
              <p:cNvPr id="13" name="直接连接符 23">
                <a:extLst>
                  <a:ext uri="{FF2B5EF4-FFF2-40B4-BE49-F238E27FC236}">
                    <a16:creationId xmlns:a16="http://schemas.microsoft.com/office/drawing/2014/main" id="{968AFA56-B7E7-9A46-B1BC-6A1704515837}"/>
                  </a:ext>
                </a:extLst>
              </p:cNvPr>
              <p:cNvCxnSpPr>
                <a:stCxn id="16" idx="0"/>
                <a:endCxn id="16" idx="2"/>
              </p:cNvCxnSpPr>
              <p:nvPr/>
            </p:nvCxnSpPr>
            <p:spPr>
              <a:xfrm>
                <a:off x="2394489" y="1421969"/>
                <a:ext cx="0" cy="401406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25">
                <a:extLst>
                  <a:ext uri="{FF2B5EF4-FFF2-40B4-BE49-F238E27FC236}">
                    <a16:creationId xmlns:a16="http://schemas.microsoft.com/office/drawing/2014/main" id="{CE1F9FA5-E8BA-DE42-93DB-4476FD06DD4B}"/>
                  </a:ext>
                </a:extLst>
              </p:cNvPr>
              <p:cNvCxnSpPr>
                <a:stCxn id="16" idx="1"/>
                <a:endCxn id="16" idx="3"/>
              </p:cNvCxnSpPr>
              <p:nvPr/>
            </p:nvCxnSpPr>
            <p:spPr>
              <a:xfrm>
                <a:off x="387458" y="3429000"/>
                <a:ext cx="401406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BD8CD3-A7E9-CA47-9939-34F37B4217B9}"/>
                  </a:ext>
                </a:extLst>
              </p:cNvPr>
              <p:cNvSpPr txBox="1"/>
              <p:nvPr/>
            </p:nvSpPr>
            <p:spPr>
              <a:xfrm>
                <a:off x="1532579" y="2840334"/>
                <a:ext cx="1799772" cy="5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>
                    <a:solidFill>
                      <a:schemeClr val="bg1"/>
                    </a:solidFill>
                  </a:rPr>
                  <a:t>中心点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6AEE9B-9804-D040-B244-9A17AEC05CE4}"/>
                </a:ext>
              </a:extLst>
            </p:cNvPr>
            <p:cNvGrpSpPr/>
            <p:nvPr/>
          </p:nvGrpSpPr>
          <p:grpSpPr>
            <a:xfrm rot="2700000">
              <a:off x="7175365" y="1429156"/>
              <a:ext cx="4014061" cy="4014061"/>
              <a:chOff x="661134" y="1158455"/>
              <a:chExt cx="4014061" cy="4014061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6E50DA8-DEBE-F149-A5CA-2055AB7D79D7}"/>
                  </a:ext>
                </a:extLst>
              </p:cNvPr>
              <p:cNvGrpSpPr/>
              <p:nvPr/>
            </p:nvGrpSpPr>
            <p:grpSpPr>
              <a:xfrm>
                <a:off x="661134" y="1158455"/>
                <a:ext cx="4014061" cy="4014061"/>
                <a:chOff x="661134" y="1158455"/>
                <a:chExt cx="4014061" cy="4014061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E0535067-7D4D-EB4F-B3C3-967F09753F7B}"/>
                    </a:ext>
                  </a:extLst>
                </p:cNvPr>
                <p:cNvSpPr/>
                <p:nvPr/>
              </p:nvSpPr>
              <p:spPr>
                <a:xfrm>
                  <a:off x="661134" y="1158455"/>
                  <a:ext cx="4014061" cy="40140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9894A262-2102-D74B-A141-8199DB32AEAA}"/>
                    </a:ext>
                  </a:extLst>
                </p:cNvPr>
                <p:cNvSpPr/>
                <p:nvPr/>
              </p:nvSpPr>
              <p:spPr>
                <a:xfrm>
                  <a:off x="2489255" y="3099772"/>
                  <a:ext cx="330200" cy="25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cxnSp>
            <p:nvCxnSpPr>
              <p:cNvPr id="20" name="直接连接符 29">
                <a:extLst>
                  <a:ext uri="{FF2B5EF4-FFF2-40B4-BE49-F238E27FC236}">
                    <a16:creationId xmlns:a16="http://schemas.microsoft.com/office/drawing/2014/main" id="{74AFA275-1379-FD46-AD8C-0C5564AAC33F}"/>
                  </a:ext>
                </a:extLst>
              </p:cNvPr>
              <p:cNvCxnSpPr>
                <a:stCxn id="26" idx="0"/>
                <a:endCxn id="26" idx="2"/>
              </p:cNvCxnSpPr>
              <p:nvPr/>
            </p:nvCxnSpPr>
            <p:spPr>
              <a:xfrm flipH="1">
                <a:off x="1248980" y="1746301"/>
                <a:ext cx="2838371" cy="28383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30">
                <a:extLst>
                  <a:ext uri="{FF2B5EF4-FFF2-40B4-BE49-F238E27FC236}">
                    <a16:creationId xmlns:a16="http://schemas.microsoft.com/office/drawing/2014/main" id="{8AA99418-7ED2-FE42-9300-051D665B8C6B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248979" y="1746301"/>
                <a:ext cx="2838370" cy="2838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C83E6F-A0AB-444C-ADE9-AFF0E4E0A05A}"/>
                  </a:ext>
                </a:extLst>
              </p:cNvPr>
              <p:cNvSpPr txBox="1"/>
              <p:nvPr/>
            </p:nvSpPr>
            <p:spPr>
              <a:xfrm>
                <a:off x="1754468" y="2680783"/>
                <a:ext cx="1799772" cy="5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中心点</a:t>
                </a:r>
              </a:p>
            </p:txBody>
          </p:sp>
        </p:grp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FDB2B047-F75C-BE43-A344-49F511CFC236}"/>
              </a:ext>
            </a:extLst>
          </p:cNvPr>
          <p:cNvSpPr/>
          <p:nvPr/>
        </p:nvSpPr>
        <p:spPr>
          <a:xfrm>
            <a:off x="174172" y="5705200"/>
            <a:ext cx="10860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rotate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（角度值）；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*设置元素绕着中心的旋转效果*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角度值为正，元素顺时针旋转；角度值为负元素，逆时针旋转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弧 29">
            <a:extLst>
              <a:ext uri="{FF2B5EF4-FFF2-40B4-BE49-F238E27FC236}">
                <a16:creationId xmlns:a16="http://schemas.microsoft.com/office/drawing/2014/main" id="{6AFD2E6B-B4A3-2C48-A9E7-6624008F73A6}"/>
              </a:ext>
            </a:extLst>
          </p:cNvPr>
          <p:cNvSpPr/>
          <p:nvPr/>
        </p:nvSpPr>
        <p:spPr>
          <a:xfrm rot="21329309">
            <a:off x="1898299" y="1290395"/>
            <a:ext cx="3168008" cy="3162935"/>
          </a:xfrm>
          <a:prstGeom prst="arc">
            <a:avLst>
              <a:gd name="adj1" fmla="val 16200000"/>
              <a:gd name="adj2" fmla="val 5066798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弧 31">
            <a:extLst>
              <a:ext uri="{FF2B5EF4-FFF2-40B4-BE49-F238E27FC236}">
                <a16:creationId xmlns:a16="http://schemas.microsoft.com/office/drawing/2014/main" id="{0D7F872E-6B38-DE4E-AC00-DB8F2FD4EE8D}"/>
              </a:ext>
            </a:extLst>
          </p:cNvPr>
          <p:cNvSpPr/>
          <p:nvPr/>
        </p:nvSpPr>
        <p:spPr>
          <a:xfrm rot="16572657">
            <a:off x="7057591" y="868925"/>
            <a:ext cx="3168008" cy="3162935"/>
          </a:xfrm>
          <a:prstGeom prst="arc">
            <a:avLst>
              <a:gd name="adj1" fmla="val 16200000"/>
              <a:gd name="adj2" fmla="val 5066798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70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变化样式之位移（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）样式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B2B047-F75C-BE43-A344-49F511CFC236}"/>
              </a:ext>
            </a:extLst>
          </p:cNvPr>
          <p:cNvSpPr/>
          <p:nvPr/>
        </p:nvSpPr>
        <p:spPr>
          <a:xfrm>
            <a:off x="0" y="5509220"/>
            <a:ext cx="10860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*设置元素以自身初始位置为原点的偏移效果*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定义元素水平方向的偏移量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translateX()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定义元素垂直方向的偏移量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translateY()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7627973-C49D-C242-80D2-D9334EDCAC8E}"/>
              </a:ext>
            </a:extLst>
          </p:cNvPr>
          <p:cNvSpPr/>
          <p:nvPr/>
        </p:nvSpPr>
        <p:spPr>
          <a:xfrm>
            <a:off x="2931564" y="3589801"/>
            <a:ext cx="1818113" cy="1818112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位置</a:t>
            </a:r>
            <a:r>
              <a:rPr lang="en-US" altLang="zh-CN" b="1" dirty="0">
                <a:solidFill>
                  <a:schemeClr val="tx1"/>
                </a:solidFill>
              </a:rPr>
              <a:t>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CEEBFA-2783-6741-9CFA-83EDE0099B7A}"/>
              </a:ext>
            </a:extLst>
          </p:cNvPr>
          <p:cNvSpPr/>
          <p:nvPr/>
        </p:nvSpPr>
        <p:spPr>
          <a:xfrm>
            <a:off x="2931565" y="1164100"/>
            <a:ext cx="1818113" cy="181811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位置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34" name="直接箭头连接符 4">
            <a:extLst>
              <a:ext uri="{FF2B5EF4-FFF2-40B4-BE49-F238E27FC236}">
                <a16:creationId xmlns:a16="http://schemas.microsoft.com/office/drawing/2014/main" id="{82780F5F-B1D8-8445-9E7D-B9D44884BB91}"/>
              </a:ext>
            </a:extLst>
          </p:cNvPr>
          <p:cNvCxnSpPr>
            <a:cxnSpLocks/>
          </p:cNvCxnSpPr>
          <p:nvPr/>
        </p:nvCxnSpPr>
        <p:spPr>
          <a:xfrm>
            <a:off x="4691300" y="1129155"/>
            <a:ext cx="436912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9C8FE82A-86E4-594B-85B4-C8B2F5CD657E}"/>
              </a:ext>
            </a:extLst>
          </p:cNvPr>
          <p:cNvSpPr txBox="1"/>
          <p:nvPr/>
        </p:nvSpPr>
        <p:spPr>
          <a:xfrm>
            <a:off x="4883996" y="1551935"/>
            <a:ext cx="2358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translateX(</a:t>
            </a:r>
            <a:r>
              <a:rPr lang="zh-CN" altLang="en-US" dirty="0"/>
              <a:t>**</a:t>
            </a:r>
            <a:r>
              <a:rPr lang="en-US" altLang="zh-CN" dirty="0"/>
              <a:t>px);</a:t>
            </a:r>
          </a:p>
          <a:p>
            <a:r>
              <a:rPr lang="zh-CN" altLang="en-US" dirty="0"/>
              <a:t>设置元素以自身初始位置为原点</a:t>
            </a:r>
            <a:r>
              <a:rPr lang="en-US" altLang="zh-CN" dirty="0"/>
              <a:t>,</a:t>
            </a:r>
            <a:r>
              <a:rPr lang="zh-CN" altLang="en-US" dirty="0"/>
              <a:t>进行横向移动</a:t>
            </a:r>
          </a:p>
        </p:txBody>
      </p:sp>
      <p:cxnSp>
        <p:nvCxnSpPr>
          <p:cNvPr id="36" name="直接箭头连接符 4">
            <a:extLst>
              <a:ext uri="{FF2B5EF4-FFF2-40B4-BE49-F238E27FC236}">
                <a16:creationId xmlns:a16="http://schemas.microsoft.com/office/drawing/2014/main" id="{E00FB93F-3445-7B43-BBA2-26534D83C2A1}"/>
              </a:ext>
            </a:extLst>
          </p:cNvPr>
          <p:cNvCxnSpPr>
            <a:cxnSpLocks/>
          </p:cNvCxnSpPr>
          <p:nvPr/>
        </p:nvCxnSpPr>
        <p:spPr>
          <a:xfrm>
            <a:off x="4749678" y="3036987"/>
            <a:ext cx="0" cy="237092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4">
            <a:extLst>
              <a:ext uri="{FF2B5EF4-FFF2-40B4-BE49-F238E27FC236}">
                <a16:creationId xmlns:a16="http://schemas.microsoft.com/office/drawing/2014/main" id="{2891693F-2224-5948-B055-D16D3DF90781}"/>
              </a:ext>
            </a:extLst>
          </p:cNvPr>
          <p:cNvCxnSpPr>
            <a:cxnSpLocks/>
          </p:cNvCxnSpPr>
          <p:nvPr/>
        </p:nvCxnSpPr>
        <p:spPr>
          <a:xfrm>
            <a:off x="2931565" y="3036987"/>
            <a:ext cx="0" cy="237092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73DF5CC-5F2C-C74C-8AEF-AF7ABA2F89BF}"/>
              </a:ext>
            </a:extLst>
          </p:cNvPr>
          <p:cNvSpPr/>
          <p:nvPr/>
        </p:nvSpPr>
        <p:spPr>
          <a:xfrm>
            <a:off x="7242307" y="1164099"/>
            <a:ext cx="1818113" cy="1818113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位置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">
            <a:extLst>
              <a:ext uri="{FF2B5EF4-FFF2-40B4-BE49-F238E27FC236}">
                <a16:creationId xmlns:a16="http://schemas.microsoft.com/office/drawing/2014/main" id="{87C9CE6C-22CE-AF4A-AEC9-049AA9EC6110}"/>
              </a:ext>
            </a:extLst>
          </p:cNvPr>
          <p:cNvCxnSpPr>
            <a:cxnSpLocks/>
          </p:cNvCxnSpPr>
          <p:nvPr/>
        </p:nvCxnSpPr>
        <p:spPr>
          <a:xfrm>
            <a:off x="4691300" y="2990138"/>
            <a:ext cx="4369120" cy="0"/>
          </a:xfrm>
          <a:prstGeom prst="straightConnector1">
            <a:avLst/>
          </a:prstGeom>
          <a:ln w="571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F08D168-44C2-FC47-82C3-BA43CB69ABF2}"/>
              </a:ext>
            </a:extLst>
          </p:cNvPr>
          <p:cNvSpPr txBox="1"/>
          <p:nvPr/>
        </p:nvSpPr>
        <p:spPr>
          <a:xfrm>
            <a:off x="5001985" y="3927791"/>
            <a:ext cx="405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translateY(</a:t>
            </a:r>
            <a:r>
              <a:rPr lang="zh-CN" altLang="en-US" dirty="0"/>
              <a:t>**</a:t>
            </a:r>
            <a:r>
              <a:rPr lang="en-US" altLang="zh-CN" dirty="0"/>
              <a:t>px);</a:t>
            </a:r>
          </a:p>
          <a:p>
            <a:r>
              <a:rPr lang="zh-CN" altLang="en-US" dirty="0"/>
              <a:t>设置元素以自身初始位置为原点</a:t>
            </a:r>
            <a:r>
              <a:rPr lang="en-US" altLang="zh-CN" dirty="0"/>
              <a:t>,</a:t>
            </a:r>
            <a:r>
              <a:rPr lang="zh-CN" altLang="en-US" dirty="0"/>
              <a:t>进行竖向移动</a:t>
            </a:r>
          </a:p>
        </p:txBody>
      </p:sp>
    </p:spTree>
    <p:extLst>
      <p:ext uri="{BB962C8B-B14F-4D97-AF65-F5344CB8AC3E}">
        <p14:creationId xmlns:p14="http://schemas.microsoft.com/office/powerpoint/2010/main" val="361180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变化样式之缩放（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）样式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2C928D5-A2FF-3D48-84E7-F3DB23746DC1}"/>
              </a:ext>
            </a:extLst>
          </p:cNvPr>
          <p:cNvGrpSpPr/>
          <p:nvPr/>
        </p:nvGrpSpPr>
        <p:grpSpPr>
          <a:xfrm>
            <a:off x="318283" y="1596572"/>
            <a:ext cx="3248792" cy="3338285"/>
            <a:chOff x="227109" y="1146629"/>
            <a:chExt cx="4174410" cy="428940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47C0C81-23BB-A044-9592-52A2191F2E10}"/>
                </a:ext>
              </a:extLst>
            </p:cNvPr>
            <p:cNvGrpSpPr/>
            <p:nvPr/>
          </p:nvGrpSpPr>
          <p:grpSpPr>
            <a:xfrm>
              <a:off x="387458" y="1421969"/>
              <a:ext cx="4014061" cy="4014061"/>
              <a:chOff x="387458" y="1421969"/>
              <a:chExt cx="4014061" cy="4014061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108FD31D-BD4F-1F4E-9D05-CB47E29ABF20}"/>
                  </a:ext>
                </a:extLst>
              </p:cNvPr>
              <p:cNvGrpSpPr/>
              <p:nvPr/>
            </p:nvGrpSpPr>
            <p:grpSpPr>
              <a:xfrm>
                <a:off x="387458" y="1421969"/>
                <a:ext cx="4014061" cy="4014061"/>
                <a:chOff x="387458" y="1421969"/>
                <a:chExt cx="4014061" cy="4014061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C64CB5A-DB41-AC42-AAFA-4AD27A02C564}"/>
                    </a:ext>
                  </a:extLst>
                </p:cNvPr>
                <p:cNvSpPr/>
                <p:nvPr/>
              </p:nvSpPr>
              <p:spPr>
                <a:xfrm>
                  <a:off x="387458" y="1421969"/>
                  <a:ext cx="4014061" cy="40140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50D8901C-4BB8-BE40-BC1B-55ED592DBE1D}"/>
                    </a:ext>
                  </a:extLst>
                </p:cNvPr>
                <p:cNvSpPr/>
                <p:nvPr/>
              </p:nvSpPr>
              <p:spPr>
                <a:xfrm>
                  <a:off x="2279202" y="3169477"/>
                  <a:ext cx="330200" cy="25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9C189A7-A2CF-AD4F-B523-CBE15BA63FE2}"/>
                  </a:ext>
                </a:extLst>
              </p:cNvPr>
              <p:cNvSpPr txBox="1"/>
              <p:nvPr/>
            </p:nvSpPr>
            <p:spPr>
              <a:xfrm>
                <a:off x="1606928" y="2488095"/>
                <a:ext cx="1799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</a:rPr>
                  <a:t>中心点</a:t>
                </a:r>
              </a:p>
            </p:txBody>
          </p:sp>
        </p:grpSp>
        <p:cxnSp>
          <p:nvCxnSpPr>
            <p:cNvPr id="19" name="直接箭头连接符 9">
              <a:extLst>
                <a:ext uri="{FF2B5EF4-FFF2-40B4-BE49-F238E27FC236}">
                  <a16:creationId xmlns:a16="http://schemas.microsoft.com/office/drawing/2014/main" id="{E6B46C1E-CFF8-4841-8877-CBB8F7CDC661}"/>
                </a:ext>
              </a:extLst>
            </p:cNvPr>
            <p:cNvCxnSpPr>
              <a:cxnSpLocks/>
            </p:cNvCxnSpPr>
            <p:nvPr/>
          </p:nvCxnSpPr>
          <p:spPr>
            <a:xfrm>
              <a:off x="387458" y="1146629"/>
              <a:ext cx="184193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0">
              <a:extLst>
                <a:ext uri="{FF2B5EF4-FFF2-40B4-BE49-F238E27FC236}">
                  <a16:creationId xmlns:a16="http://schemas.microsoft.com/office/drawing/2014/main" id="{3EF6FCAC-3CAB-4346-9FB0-06554720A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588" y="1146629"/>
              <a:ext cx="184193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1">
              <a:extLst>
                <a:ext uri="{FF2B5EF4-FFF2-40B4-BE49-F238E27FC236}">
                  <a16:creationId xmlns:a16="http://schemas.microsoft.com/office/drawing/2014/main" id="{0B61B4D6-7001-4440-9C11-0F8D3CD518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693856" y="4476964"/>
              <a:ext cx="184193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12">
              <a:extLst>
                <a:ext uri="{FF2B5EF4-FFF2-40B4-BE49-F238E27FC236}">
                  <a16:creationId xmlns:a16="http://schemas.microsoft.com/office/drawing/2014/main" id="{26E476C7-7687-F34C-9F8B-B6283C5FCE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693856" y="2381034"/>
              <a:ext cx="184193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箭头: 右 47">
            <a:extLst>
              <a:ext uri="{FF2B5EF4-FFF2-40B4-BE49-F238E27FC236}">
                <a16:creationId xmlns:a16="http://schemas.microsoft.com/office/drawing/2014/main" id="{E55B58E3-DE4D-3E44-95CD-E7DB4970CBFA}"/>
              </a:ext>
            </a:extLst>
          </p:cNvPr>
          <p:cNvSpPr/>
          <p:nvPr/>
        </p:nvSpPr>
        <p:spPr>
          <a:xfrm>
            <a:off x="3976914" y="2833789"/>
            <a:ext cx="434227" cy="8970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48">
            <a:extLst>
              <a:ext uri="{FF2B5EF4-FFF2-40B4-BE49-F238E27FC236}">
                <a16:creationId xmlns:a16="http://schemas.microsoft.com/office/drawing/2014/main" id="{F638183D-77F0-9A46-9F03-EC74FB7DB30D}"/>
              </a:ext>
            </a:extLst>
          </p:cNvPr>
          <p:cNvSpPr/>
          <p:nvPr/>
        </p:nvSpPr>
        <p:spPr>
          <a:xfrm>
            <a:off x="7902645" y="2833789"/>
            <a:ext cx="434227" cy="89706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A529666-FDCF-6240-B7FE-0504343829F0}"/>
              </a:ext>
            </a:extLst>
          </p:cNvPr>
          <p:cNvGrpSpPr/>
          <p:nvPr/>
        </p:nvGrpSpPr>
        <p:grpSpPr>
          <a:xfrm>
            <a:off x="4472193" y="1819161"/>
            <a:ext cx="3128630" cy="3123998"/>
            <a:chOff x="4472193" y="1819161"/>
            <a:chExt cx="3128630" cy="312399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4DCDA5E-0183-AC49-BB55-C295233533C7}"/>
                </a:ext>
              </a:extLst>
            </p:cNvPr>
            <p:cNvGrpSpPr/>
            <p:nvPr/>
          </p:nvGrpSpPr>
          <p:grpSpPr>
            <a:xfrm>
              <a:off x="4476824" y="1819161"/>
              <a:ext cx="3123999" cy="3123998"/>
              <a:chOff x="387458" y="1421969"/>
              <a:chExt cx="4014062" cy="4014061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802C754E-896D-784D-B35C-23CAD80BC0E0}"/>
                  </a:ext>
                </a:extLst>
              </p:cNvPr>
              <p:cNvGrpSpPr/>
              <p:nvPr/>
            </p:nvGrpSpPr>
            <p:grpSpPr>
              <a:xfrm>
                <a:off x="387458" y="1421969"/>
                <a:ext cx="4014061" cy="4014061"/>
                <a:chOff x="387458" y="1421969"/>
                <a:chExt cx="4014061" cy="4014061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6C6FC95D-E7D1-8A45-A8D5-F6ACB4439615}"/>
                    </a:ext>
                  </a:extLst>
                </p:cNvPr>
                <p:cNvGrpSpPr/>
                <p:nvPr/>
              </p:nvGrpSpPr>
              <p:grpSpPr>
                <a:xfrm>
                  <a:off x="387458" y="1421969"/>
                  <a:ext cx="4014061" cy="4014061"/>
                  <a:chOff x="387458" y="1421969"/>
                  <a:chExt cx="4014061" cy="4014061"/>
                </a:xfrm>
              </p:grpSpPr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C945B09A-21B5-124E-829A-81218A63E924}"/>
                      </a:ext>
                    </a:extLst>
                  </p:cNvPr>
                  <p:cNvSpPr/>
                  <p:nvPr/>
                </p:nvSpPr>
                <p:spPr>
                  <a:xfrm>
                    <a:off x="387458" y="1421969"/>
                    <a:ext cx="4014061" cy="401406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椭圆 48">
                    <a:extLst>
                      <a:ext uri="{FF2B5EF4-FFF2-40B4-BE49-F238E27FC236}">
                        <a16:creationId xmlns:a16="http://schemas.microsoft.com/office/drawing/2014/main" id="{E1D8FC32-2F9D-5443-BBC6-E98EFC882935}"/>
                      </a:ext>
                    </a:extLst>
                  </p:cNvPr>
                  <p:cNvSpPr/>
                  <p:nvPr/>
                </p:nvSpPr>
                <p:spPr>
                  <a:xfrm>
                    <a:off x="2302855" y="3362049"/>
                    <a:ext cx="330200" cy="254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E8FE2538-C174-BD4F-8DFA-6309229045F7}"/>
                    </a:ext>
                  </a:extLst>
                </p:cNvPr>
                <p:cNvSpPr txBox="1"/>
                <p:nvPr/>
              </p:nvSpPr>
              <p:spPr>
                <a:xfrm>
                  <a:off x="1503796" y="2472411"/>
                  <a:ext cx="17997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中心点</a:t>
                  </a:r>
                </a:p>
              </p:txBody>
            </p:sp>
          </p:grpSp>
          <p:cxnSp>
            <p:nvCxnSpPr>
              <p:cNvPr id="40" name="直接箭头连接符 30">
                <a:extLst>
                  <a:ext uri="{FF2B5EF4-FFF2-40B4-BE49-F238E27FC236}">
                    <a16:creationId xmlns:a16="http://schemas.microsoft.com/office/drawing/2014/main" id="{746A5501-7CD9-9C4D-BDB2-2CC13E45AB2F}"/>
                  </a:ext>
                </a:extLst>
              </p:cNvPr>
              <p:cNvCxnSpPr>
                <a:cxnSpLocks/>
                <a:endCxn id="49" idx="7"/>
              </p:cNvCxnSpPr>
              <p:nvPr/>
            </p:nvCxnSpPr>
            <p:spPr>
              <a:xfrm flipH="1">
                <a:off x="2584699" y="1460069"/>
                <a:ext cx="1816821" cy="193917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31">
                <a:extLst>
                  <a:ext uri="{FF2B5EF4-FFF2-40B4-BE49-F238E27FC236}">
                    <a16:creationId xmlns:a16="http://schemas.microsoft.com/office/drawing/2014/main" id="{86E8826F-192F-EC4A-92A9-D499876EDD5C}"/>
                  </a:ext>
                </a:extLst>
              </p:cNvPr>
              <p:cNvCxnSpPr>
                <a:cxnSpLocks/>
                <a:endCxn id="49" idx="3"/>
              </p:cNvCxnSpPr>
              <p:nvPr/>
            </p:nvCxnSpPr>
            <p:spPr>
              <a:xfrm flipV="1">
                <a:off x="408789" y="3578852"/>
                <a:ext cx="1942422" cy="184651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32">
                <a:extLst>
                  <a:ext uri="{FF2B5EF4-FFF2-40B4-BE49-F238E27FC236}">
                    <a16:creationId xmlns:a16="http://schemas.microsoft.com/office/drawing/2014/main" id="{EAC7E46B-A45B-174B-B937-6DC564FCDE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4699" y="3578852"/>
                <a:ext cx="1816820" cy="180840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直接箭头连接符 30">
              <a:extLst>
                <a:ext uri="{FF2B5EF4-FFF2-40B4-BE49-F238E27FC236}">
                  <a16:creationId xmlns:a16="http://schemas.microsoft.com/office/drawing/2014/main" id="{669EDBDD-CA7B-DF46-8519-086C50ED2689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472193" y="1829495"/>
              <a:ext cx="1532949" cy="15285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99C0FBB-72F8-524E-987C-9EEA29B7C012}"/>
              </a:ext>
            </a:extLst>
          </p:cNvPr>
          <p:cNvCxnSpPr>
            <a:cxnSpLocks/>
          </p:cNvCxnSpPr>
          <p:nvPr/>
        </p:nvCxnSpPr>
        <p:spPr>
          <a:xfrm>
            <a:off x="443077" y="5058229"/>
            <a:ext cx="1433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10">
            <a:extLst>
              <a:ext uri="{FF2B5EF4-FFF2-40B4-BE49-F238E27FC236}">
                <a16:creationId xmlns:a16="http://schemas.microsoft.com/office/drawing/2014/main" id="{9C741F1F-D82E-2642-B1CD-C06D4C4EDB6B}"/>
              </a:ext>
            </a:extLst>
          </p:cNvPr>
          <p:cNvCxnSpPr>
            <a:cxnSpLocks/>
          </p:cNvCxnSpPr>
          <p:nvPr/>
        </p:nvCxnSpPr>
        <p:spPr>
          <a:xfrm flipH="1">
            <a:off x="2133567" y="5058229"/>
            <a:ext cx="1433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11">
            <a:extLst>
              <a:ext uri="{FF2B5EF4-FFF2-40B4-BE49-F238E27FC236}">
                <a16:creationId xmlns:a16="http://schemas.microsoft.com/office/drawing/2014/main" id="{2AC93E0E-705B-8D4D-A6B2-E56CB49BC3E6}"/>
              </a:ext>
            </a:extLst>
          </p:cNvPr>
          <p:cNvCxnSpPr>
            <a:cxnSpLocks/>
          </p:cNvCxnSpPr>
          <p:nvPr/>
        </p:nvCxnSpPr>
        <p:spPr>
          <a:xfrm rot="16200000">
            <a:off x="3001232" y="4188452"/>
            <a:ext cx="1433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12">
            <a:extLst>
              <a:ext uri="{FF2B5EF4-FFF2-40B4-BE49-F238E27FC236}">
                <a16:creationId xmlns:a16="http://schemas.microsoft.com/office/drawing/2014/main" id="{AABD9FE4-70D0-2C4F-99BF-59E847375B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01232" y="2557266"/>
            <a:ext cx="1433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ABEF9CB-3323-5C47-8694-82A914FF0C4D}"/>
              </a:ext>
            </a:extLst>
          </p:cNvPr>
          <p:cNvGrpSpPr/>
          <p:nvPr/>
        </p:nvGrpSpPr>
        <p:grpSpPr>
          <a:xfrm>
            <a:off x="8510571" y="1850845"/>
            <a:ext cx="3128630" cy="3105361"/>
            <a:chOff x="4472193" y="1829495"/>
            <a:chExt cx="3128630" cy="310536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2B53A30-0789-7845-AD81-2CE00671E5BC}"/>
                </a:ext>
              </a:extLst>
            </p:cNvPr>
            <p:cNvGrpSpPr/>
            <p:nvPr/>
          </p:nvGrpSpPr>
          <p:grpSpPr>
            <a:xfrm>
              <a:off x="4493425" y="1848813"/>
              <a:ext cx="3107398" cy="3086043"/>
              <a:chOff x="408789" y="1460069"/>
              <a:chExt cx="3992731" cy="3965293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6A383651-0AC6-8849-8CDE-23D5C364E016}"/>
                  </a:ext>
                </a:extLst>
              </p:cNvPr>
              <p:cNvGrpSpPr/>
              <p:nvPr/>
            </p:nvGrpSpPr>
            <p:grpSpPr>
              <a:xfrm>
                <a:off x="1106626" y="2141137"/>
                <a:ext cx="2706631" cy="2706631"/>
                <a:chOff x="1106626" y="2141137"/>
                <a:chExt cx="2706631" cy="2706631"/>
              </a:xfrm>
            </p:grpSpPr>
            <p:grpSp>
              <p:nvGrpSpPr>
                <p:cNvPr id="85" name="组合 84">
                  <a:extLst>
                    <a:ext uri="{FF2B5EF4-FFF2-40B4-BE49-F238E27FC236}">
                      <a16:creationId xmlns:a16="http://schemas.microsoft.com/office/drawing/2014/main" id="{273C9AA1-6537-DB40-ACEA-2A8F337E0512}"/>
                    </a:ext>
                  </a:extLst>
                </p:cNvPr>
                <p:cNvGrpSpPr/>
                <p:nvPr/>
              </p:nvGrpSpPr>
              <p:grpSpPr>
                <a:xfrm>
                  <a:off x="1106626" y="2141137"/>
                  <a:ext cx="2706631" cy="2706631"/>
                  <a:chOff x="1106626" y="2141137"/>
                  <a:chExt cx="2706631" cy="2706631"/>
                </a:xfrm>
              </p:grpSpPr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32E3F956-CC37-5840-8373-3B056242BE9D}"/>
                      </a:ext>
                    </a:extLst>
                  </p:cNvPr>
                  <p:cNvSpPr/>
                  <p:nvPr/>
                </p:nvSpPr>
                <p:spPr>
                  <a:xfrm>
                    <a:off x="1106626" y="2141137"/>
                    <a:ext cx="2706631" cy="2706631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A79ED5BE-9BD2-EB43-8B63-44C30861D086}"/>
                      </a:ext>
                    </a:extLst>
                  </p:cNvPr>
                  <p:cNvSpPr/>
                  <p:nvPr/>
                </p:nvSpPr>
                <p:spPr>
                  <a:xfrm>
                    <a:off x="2302855" y="3362049"/>
                    <a:ext cx="330200" cy="254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471E1896-8286-CC4B-A79B-462CD1260D24}"/>
                    </a:ext>
                  </a:extLst>
                </p:cNvPr>
                <p:cNvSpPr txBox="1"/>
                <p:nvPr/>
              </p:nvSpPr>
              <p:spPr>
                <a:xfrm>
                  <a:off x="1560055" y="2596614"/>
                  <a:ext cx="17997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chemeClr val="bg1"/>
                      </a:solidFill>
                    </a:rPr>
                    <a:t>中心点</a:t>
                  </a:r>
                </a:p>
              </p:txBody>
            </p:sp>
          </p:grpSp>
          <p:cxnSp>
            <p:nvCxnSpPr>
              <p:cNvPr id="82" name="直接箭头连接符 30">
                <a:extLst>
                  <a:ext uri="{FF2B5EF4-FFF2-40B4-BE49-F238E27FC236}">
                    <a16:creationId xmlns:a16="http://schemas.microsoft.com/office/drawing/2014/main" id="{75476F48-8320-B044-82B8-1BCCF2E5EA13}"/>
                  </a:ext>
                </a:extLst>
              </p:cNvPr>
              <p:cNvCxnSpPr>
                <a:cxnSpLocks/>
                <a:endCxn id="88" idx="7"/>
              </p:cNvCxnSpPr>
              <p:nvPr/>
            </p:nvCxnSpPr>
            <p:spPr>
              <a:xfrm flipH="1">
                <a:off x="2584699" y="1460069"/>
                <a:ext cx="1816821" cy="193917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31">
                <a:extLst>
                  <a:ext uri="{FF2B5EF4-FFF2-40B4-BE49-F238E27FC236}">
                    <a16:creationId xmlns:a16="http://schemas.microsoft.com/office/drawing/2014/main" id="{1FE69695-260D-0946-B3A7-29BE140FE93E}"/>
                  </a:ext>
                </a:extLst>
              </p:cNvPr>
              <p:cNvCxnSpPr>
                <a:cxnSpLocks/>
                <a:endCxn id="88" idx="3"/>
              </p:cNvCxnSpPr>
              <p:nvPr/>
            </p:nvCxnSpPr>
            <p:spPr>
              <a:xfrm flipV="1">
                <a:off x="408789" y="3578852"/>
                <a:ext cx="1942422" cy="184651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32">
                <a:extLst>
                  <a:ext uri="{FF2B5EF4-FFF2-40B4-BE49-F238E27FC236}">
                    <a16:creationId xmlns:a16="http://schemas.microsoft.com/office/drawing/2014/main" id="{8011A0C2-4B1E-5740-9D7E-301871193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84699" y="3578852"/>
                <a:ext cx="1816820" cy="180840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0" name="直接箭头连接符 30">
              <a:extLst>
                <a:ext uri="{FF2B5EF4-FFF2-40B4-BE49-F238E27FC236}">
                  <a16:creationId xmlns:a16="http://schemas.microsoft.com/office/drawing/2014/main" id="{45593D0D-32C5-194D-875B-16D460285985}"/>
                </a:ext>
              </a:extLst>
            </p:cNvPr>
            <p:cNvCxnSpPr>
              <a:cxnSpLocks/>
              <a:endCxn id="88" idx="1"/>
            </p:cNvCxnSpPr>
            <p:nvPr/>
          </p:nvCxnSpPr>
          <p:spPr>
            <a:xfrm>
              <a:off x="4472193" y="1829495"/>
              <a:ext cx="1532949" cy="15285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9C8F2-9053-0F47-AAF8-666BEF1D3415}"/>
                  </a:ext>
                </a:extLst>
              </p:cNvPr>
              <p:cNvSpPr/>
              <p:nvPr/>
            </p:nvSpPr>
            <p:spPr>
              <a:xfrm>
                <a:off x="7868408" y="1005514"/>
                <a:ext cx="4194353" cy="495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transform: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scale(0.5);/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*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x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b="1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0.5</a:t>
                </a:r>
                <a:r>
                  <a:rPr lang="zh-CN" altLang="en-US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*</a:t>
                </a:r>
                <a:r>
                  <a:rPr lang="en-US" altLang="zh-CN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99C8F2-9053-0F47-AAF8-666BEF1D3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408" y="1005514"/>
                <a:ext cx="4194353" cy="495777"/>
              </a:xfrm>
              <a:prstGeom prst="rect">
                <a:avLst/>
              </a:prstGeom>
              <a:blipFill>
                <a:blip r:embed="rId2"/>
                <a:stretch>
                  <a:fillRect l="-1208"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弧 88">
            <a:extLst>
              <a:ext uri="{FF2B5EF4-FFF2-40B4-BE49-F238E27FC236}">
                <a16:creationId xmlns:a16="http://schemas.microsoft.com/office/drawing/2014/main" id="{B372DBB4-1132-EC4C-983A-274481B6D280}"/>
              </a:ext>
            </a:extLst>
          </p:cNvPr>
          <p:cNvSpPr/>
          <p:nvPr/>
        </p:nvSpPr>
        <p:spPr>
          <a:xfrm rot="19485706">
            <a:off x="8956411" y="2307542"/>
            <a:ext cx="1315743" cy="1121002"/>
          </a:xfrm>
          <a:prstGeom prst="arc">
            <a:avLst>
              <a:gd name="adj1" fmla="val 15263823"/>
              <a:gd name="adj2" fmla="val 4698032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弧 89">
            <a:extLst>
              <a:ext uri="{FF2B5EF4-FFF2-40B4-BE49-F238E27FC236}">
                <a16:creationId xmlns:a16="http://schemas.microsoft.com/office/drawing/2014/main" id="{B1B1F1EC-386C-DA4F-95C1-5022D29E2C68}"/>
              </a:ext>
            </a:extLst>
          </p:cNvPr>
          <p:cNvSpPr/>
          <p:nvPr/>
        </p:nvSpPr>
        <p:spPr>
          <a:xfrm rot="8758914">
            <a:off x="8466940" y="1708922"/>
            <a:ext cx="1327943" cy="2023308"/>
          </a:xfrm>
          <a:prstGeom prst="arc">
            <a:avLst>
              <a:gd name="adj1" fmla="val 15263823"/>
              <a:gd name="adj2" fmla="val 5066798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ADAD3D-BD59-3D4E-B9E7-7D825C916CFD}"/>
              </a:ext>
            </a:extLst>
          </p:cNvPr>
          <p:cNvSpPr/>
          <p:nvPr/>
        </p:nvSpPr>
        <p:spPr>
          <a:xfrm>
            <a:off x="9518861" y="2548893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32B80B2-D9CC-584C-95D9-C6C8CD6DA173}"/>
              </a:ext>
            </a:extLst>
          </p:cNvPr>
          <p:cNvSpPr/>
          <p:nvPr/>
        </p:nvSpPr>
        <p:spPr>
          <a:xfrm>
            <a:off x="8737538" y="263556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lang="zh-CN" altLang="en-US" dirty="0"/>
          </a:p>
        </p:txBody>
      </p:sp>
      <p:sp>
        <p:nvSpPr>
          <p:cNvPr id="94" name="弧 93">
            <a:extLst>
              <a:ext uri="{FF2B5EF4-FFF2-40B4-BE49-F238E27FC236}">
                <a16:creationId xmlns:a16="http://schemas.microsoft.com/office/drawing/2014/main" id="{D718A878-C41F-364C-8E98-751087A7A533}"/>
              </a:ext>
            </a:extLst>
          </p:cNvPr>
          <p:cNvSpPr/>
          <p:nvPr/>
        </p:nvSpPr>
        <p:spPr>
          <a:xfrm rot="8758914">
            <a:off x="4492815" y="1687386"/>
            <a:ext cx="1327943" cy="2023308"/>
          </a:xfrm>
          <a:prstGeom prst="arc">
            <a:avLst>
              <a:gd name="adj1" fmla="val 15263823"/>
              <a:gd name="adj2" fmla="val 5066798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F64FE19-A119-8C49-885B-9B7CF270339A}"/>
              </a:ext>
            </a:extLst>
          </p:cNvPr>
          <p:cNvSpPr/>
          <p:nvPr/>
        </p:nvSpPr>
        <p:spPr>
          <a:xfrm>
            <a:off x="4763413" y="2614033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D0EB91-B6B2-7546-9675-D72B6C72A125}"/>
              </a:ext>
            </a:extLst>
          </p:cNvPr>
          <p:cNvSpPr/>
          <p:nvPr/>
        </p:nvSpPr>
        <p:spPr>
          <a:xfrm>
            <a:off x="278091" y="5299435"/>
            <a:ext cx="7042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*设置元素的缩放倍数*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0~1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元素缩小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元素消失不见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元素放大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&lt;0,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元素倒置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-1~0,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倒置缩小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小于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倒置放大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4FB4D4-FCC1-974E-B960-BD2F1032AA72}"/>
              </a:ext>
            </a:extLst>
          </p:cNvPr>
          <p:cNvSpPr/>
          <p:nvPr/>
        </p:nvSpPr>
        <p:spPr>
          <a:xfrm>
            <a:off x="8091268" y="5303816"/>
            <a:ext cx="41007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定义元素水平方向的缩放倍数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scaleX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定义元素垂直方向的缩放倍数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scaleY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7262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381189"/>
            <a:ext cx="694944" cy="505779"/>
            <a:chOff x="0" y="244029"/>
            <a:chExt cx="694944" cy="624651"/>
          </a:xfrm>
          <a:solidFill>
            <a:srgbClr val="3DA591"/>
          </a:solidFill>
        </p:grpSpPr>
        <p:sp>
          <p:nvSpPr>
            <p:cNvPr id="23" name="矩形 22"/>
            <p:cNvSpPr/>
            <p:nvPr/>
          </p:nvSpPr>
          <p:spPr>
            <a:xfrm>
              <a:off x="0" y="244029"/>
              <a:ext cx="548640" cy="6246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12648" y="244029"/>
              <a:ext cx="82296" cy="624651"/>
            </a:xfrm>
            <a:prstGeom prst="rect">
              <a:avLst/>
            </a:prstGeom>
            <a:solidFill>
              <a:srgbClr val="8CD4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344" name="矩形 24"/>
          <p:cNvSpPr>
            <a:spLocks noChangeArrowheads="1"/>
          </p:cNvSpPr>
          <p:nvPr/>
        </p:nvSpPr>
        <p:spPr bwMode="auto">
          <a:xfrm>
            <a:off x="858837" y="425450"/>
            <a:ext cx="650145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变化样式之倾斜（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skew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）样式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451600"/>
            <a:ext cx="12192000" cy="406400"/>
          </a:xfrm>
          <a:prstGeom prst="rect">
            <a:avLst/>
          </a:prstGeom>
          <a:solidFill>
            <a:srgbClr val="3D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ED0EB91-B6B2-7546-9675-D72B6C72A125}"/>
              </a:ext>
            </a:extLst>
          </p:cNvPr>
          <p:cNvSpPr/>
          <p:nvPr/>
        </p:nvSpPr>
        <p:spPr>
          <a:xfrm>
            <a:off x="75906" y="4741906"/>
            <a:ext cx="74469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skew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*设置元素的倾斜数据*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定义元素水平方向的倾斜角度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skewX()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定义元素垂直方向的倾斜角度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*可以单独用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skewY()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来设置*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</a:p>
        </p:txBody>
      </p:sp>
      <p:grpSp>
        <p:nvGrpSpPr>
          <p:cNvPr id="14346" name="组合 14345">
            <a:extLst>
              <a:ext uri="{FF2B5EF4-FFF2-40B4-BE49-F238E27FC236}">
                <a16:creationId xmlns:a16="http://schemas.microsoft.com/office/drawing/2014/main" id="{4CD0400B-9340-C347-ACA0-28F89F91D002}"/>
              </a:ext>
            </a:extLst>
          </p:cNvPr>
          <p:cNvGrpSpPr/>
          <p:nvPr/>
        </p:nvGrpSpPr>
        <p:grpSpPr>
          <a:xfrm>
            <a:off x="75906" y="1321142"/>
            <a:ext cx="5976724" cy="2364241"/>
            <a:chOff x="274320" y="1321062"/>
            <a:chExt cx="6606010" cy="261317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CE38B83-4FB9-B548-A39D-7D01D3FF37F6}"/>
                </a:ext>
              </a:extLst>
            </p:cNvPr>
            <p:cNvGrpSpPr/>
            <p:nvPr/>
          </p:nvGrpSpPr>
          <p:grpSpPr>
            <a:xfrm>
              <a:off x="274320" y="1321062"/>
              <a:ext cx="6606010" cy="2613171"/>
              <a:chOff x="213284" y="1381078"/>
              <a:chExt cx="11362197" cy="5021921"/>
            </a:xfrm>
          </p:grpSpPr>
          <p:sp>
            <p:nvSpPr>
              <p:cNvPr id="96" name="箭头: 右 1">
                <a:extLst>
                  <a:ext uri="{FF2B5EF4-FFF2-40B4-BE49-F238E27FC236}">
                    <a16:creationId xmlns:a16="http://schemas.microsoft.com/office/drawing/2014/main" id="{898674FD-6BF2-8042-B4A7-C4BB8B205CBF}"/>
                  </a:ext>
                </a:extLst>
              </p:cNvPr>
              <p:cNvSpPr/>
              <p:nvPr/>
            </p:nvSpPr>
            <p:spPr>
              <a:xfrm>
                <a:off x="4820053" y="3262226"/>
                <a:ext cx="1117599" cy="33354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BD7BF242-BDE4-D149-B29E-B954C920A517}"/>
                  </a:ext>
                </a:extLst>
              </p:cNvPr>
              <p:cNvSpPr txBox="1"/>
              <p:nvPr/>
            </p:nvSpPr>
            <p:spPr>
              <a:xfrm>
                <a:off x="4227344" y="3760841"/>
                <a:ext cx="2929795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skewX(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30deg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8D02DC3F-ADB8-5444-BB61-0761CCB80F51}"/>
                  </a:ext>
                </a:extLst>
              </p:cNvPr>
              <p:cNvSpPr txBox="1"/>
              <p:nvPr/>
            </p:nvSpPr>
            <p:spPr>
              <a:xfrm>
                <a:off x="1274635" y="5637705"/>
                <a:ext cx="1799772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/>
                  <a:t>倾斜前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AE4B2473-D9B0-AC4C-B0A5-720444D61EEE}"/>
                  </a:ext>
                </a:extLst>
              </p:cNvPr>
              <p:cNvSpPr txBox="1"/>
              <p:nvPr/>
            </p:nvSpPr>
            <p:spPr>
              <a:xfrm>
                <a:off x="7682693" y="5683871"/>
                <a:ext cx="1799772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/>
                  <a:t>倾斜后</a:t>
                </a: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3EBCD557-71FD-8244-8D4E-F16913115003}"/>
                  </a:ext>
                </a:extLst>
              </p:cNvPr>
              <p:cNvGrpSpPr/>
              <p:nvPr/>
            </p:nvGrpSpPr>
            <p:grpSpPr>
              <a:xfrm>
                <a:off x="213284" y="1421969"/>
                <a:ext cx="4014061" cy="4014061"/>
                <a:chOff x="387458" y="1421969"/>
                <a:chExt cx="4014061" cy="4014061"/>
              </a:xfrm>
            </p:grpSpPr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70E4176F-125C-0D46-9963-06C4A7690AB1}"/>
                    </a:ext>
                  </a:extLst>
                </p:cNvPr>
                <p:cNvSpPr/>
                <p:nvPr/>
              </p:nvSpPr>
              <p:spPr>
                <a:xfrm>
                  <a:off x="387458" y="1421969"/>
                  <a:ext cx="4014061" cy="40140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FC4377AE-E878-0E41-80E0-E404B390623D}"/>
                    </a:ext>
                  </a:extLst>
                </p:cNvPr>
                <p:cNvSpPr txBox="1"/>
                <p:nvPr/>
              </p:nvSpPr>
              <p:spPr>
                <a:xfrm>
                  <a:off x="1494602" y="3158393"/>
                  <a:ext cx="1799772" cy="71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hello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3" name="平行四边形 102">
                <a:extLst>
                  <a:ext uri="{FF2B5EF4-FFF2-40B4-BE49-F238E27FC236}">
                    <a16:creationId xmlns:a16="http://schemas.microsoft.com/office/drawing/2014/main" id="{F210A171-0430-6349-ADCD-9EF78943B0C0}"/>
                  </a:ext>
                </a:extLst>
              </p:cNvPr>
              <p:cNvSpPr/>
              <p:nvPr/>
            </p:nvSpPr>
            <p:spPr>
              <a:xfrm flipH="1">
                <a:off x="5624546" y="1381078"/>
                <a:ext cx="5950935" cy="4016295"/>
              </a:xfrm>
              <a:prstGeom prst="parallelogram">
                <a:avLst>
                  <a:gd name="adj" fmla="val 54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/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FD1B534A-1524-374A-AC0B-81062DEB6E1C}"/>
                  </a:ext>
                </a:extLst>
              </p:cNvPr>
              <p:cNvSpPr txBox="1"/>
              <p:nvPr/>
            </p:nvSpPr>
            <p:spPr>
              <a:xfrm>
                <a:off x="7883199" y="3161878"/>
                <a:ext cx="1799772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i="1" dirty="0">
                    <a:solidFill>
                      <a:schemeClr val="bg1"/>
                    </a:solidFill>
                  </a:rPr>
                  <a:t>hello</a:t>
                </a:r>
                <a:endParaRPr lang="zh-CN" altLang="en-US" sz="1600" b="1" i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337" name="直线箭头连接符 14336">
              <a:extLst>
                <a:ext uri="{FF2B5EF4-FFF2-40B4-BE49-F238E27FC236}">
                  <a16:creationId xmlns:a16="http://schemas.microsoft.com/office/drawing/2014/main" id="{65E2A355-10E9-5742-A93E-0F748F378B17}"/>
                </a:ext>
              </a:extLst>
            </p:cNvPr>
            <p:cNvCxnSpPr>
              <a:cxnSpLocks/>
              <a:stCxn id="102" idx="0"/>
              <a:endCxn id="101" idx="2"/>
            </p:cNvCxnSpPr>
            <p:nvPr/>
          </p:nvCxnSpPr>
          <p:spPr>
            <a:xfrm>
              <a:off x="1441213" y="2245893"/>
              <a:ext cx="0" cy="118517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47C46F69-624D-D943-8B21-F113B9D61E3B}"/>
                </a:ext>
              </a:extLst>
            </p:cNvPr>
            <p:cNvCxnSpPr>
              <a:cxnSpLocks/>
            </p:cNvCxnSpPr>
            <p:nvPr/>
          </p:nvCxnSpPr>
          <p:spPr>
            <a:xfrm>
              <a:off x="5238555" y="2473486"/>
              <a:ext cx="541465" cy="922954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弧 112">
              <a:extLst>
                <a:ext uri="{FF2B5EF4-FFF2-40B4-BE49-F238E27FC236}">
                  <a16:creationId xmlns:a16="http://schemas.microsoft.com/office/drawing/2014/main" id="{F99AE618-38DF-9848-9083-91CE71C5FFD7}"/>
                </a:ext>
              </a:extLst>
            </p:cNvPr>
            <p:cNvSpPr/>
            <p:nvPr/>
          </p:nvSpPr>
          <p:spPr>
            <a:xfrm rot="4105031">
              <a:off x="5192353" y="2804846"/>
              <a:ext cx="415158" cy="293963"/>
            </a:xfrm>
            <a:prstGeom prst="arc">
              <a:avLst>
                <a:gd name="adj1" fmla="val 20078399"/>
                <a:gd name="adj2" fmla="val 7233176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4340" name="矩形 14339">
              <a:extLst>
                <a:ext uri="{FF2B5EF4-FFF2-40B4-BE49-F238E27FC236}">
                  <a16:creationId xmlns:a16="http://schemas.microsoft.com/office/drawing/2014/main" id="{4ECE3B02-B45D-7B40-90A7-4AF77662B2A5}"/>
                </a:ext>
              </a:extLst>
            </p:cNvPr>
            <p:cNvSpPr/>
            <p:nvPr/>
          </p:nvSpPr>
          <p:spPr>
            <a:xfrm>
              <a:off x="5200848" y="3327884"/>
              <a:ext cx="824233" cy="37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30deg</a:t>
              </a:r>
              <a:r>
                <a:rPr lang="zh-CN" altLang="en-US" sz="1600" dirty="0"/>
                <a:t> </a:t>
              </a: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36C8D492-3558-9B42-8597-0EAFE0B1E202}"/>
              </a:ext>
            </a:extLst>
          </p:cNvPr>
          <p:cNvGrpSpPr/>
          <p:nvPr/>
        </p:nvGrpSpPr>
        <p:grpSpPr>
          <a:xfrm>
            <a:off x="7192508" y="875564"/>
            <a:ext cx="3373022" cy="5507229"/>
            <a:chOff x="-334435" y="1342339"/>
            <a:chExt cx="3728165" cy="6087081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E960F8EC-10BC-8345-9A9F-0B54D35EB1F3}"/>
                </a:ext>
              </a:extLst>
            </p:cNvPr>
            <p:cNvGrpSpPr/>
            <p:nvPr/>
          </p:nvGrpSpPr>
          <p:grpSpPr>
            <a:xfrm>
              <a:off x="-334435" y="1342339"/>
              <a:ext cx="3728165" cy="6087081"/>
              <a:chOff x="-833760" y="1421969"/>
              <a:chExt cx="6412365" cy="11697991"/>
            </a:xfrm>
          </p:grpSpPr>
          <p:sp>
            <p:nvSpPr>
              <p:cNvPr id="144" name="箭头: 右 1">
                <a:extLst>
                  <a:ext uri="{FF2B5EF4-FFF2-40B4-BE49-F238E27FC236}">
                    <a16:creationId xmlns:a16="http://schemas.microsoft.com/office/drawing/2014/main" id="{E9CC1056-EBC5-D84C-8D03-D3C8DE3A003A}"/>
                  </a:ext>
                </a:extLst>
              </p:cNvPr>
              <p:cNvSpPr/>
              <p:nvPr/>
            </p:nvSpPr>
            <p:spPr>
              <a:xfrm rot="5400000">
                <a:off x="1635437" y="6879163"/>
                <a:ext cx="1248721" cy="2985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E57E1E09-1A73-E646-B310-63CF67FD566D}"/>
                  </a:ext>
                </a:extLst>
              </p:cNvPr>
              <p:cNvSpPr txBox="1"/>
              <p:nvPr/>
            </p:nvSpPr>
            <p:spPr>
              <a:xfrm>
                <a:off x="2648810" y="6426942"/>
                <a:ext cx="2929795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skewY(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30deg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046B5F9-16DA-444A-BDC4-71BC75D72532}"/>
                  </a:ext>
                </a:extLst>
              </p:cNvPr>
              <p:cNvSpPr txBox="1"/>
              <p:nvPr/>
            </p:nvSpPr>
            <p:spPr>
              <a:xfrm>
                <a:off x="1274635" y="5637705"/>
                <a:ext cx="1799772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/>
                  <a:t>倾斜前</a:t>
                </a:r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AA26B28A-2B9E-4940-A789-CA795F308975}"/>
                  </a:ext>
                </a:extLst>
              </p:cNvPr>
              <p:cNvSpPr txBox="1"/>
              <p:nvPr/>
            </p:nvSpPr>
            <p:spPr>
              <a:xfrm>
                <a:off x="1135023" y="12400832"/>
                <a:ext cx="1799771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/>
                  <a:t>倾斜后</a:t>
                </a:r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98243828-C11E-AF44-85C8-67DE4142D12E}"/>
                  </a:ext>
                </a:extLst>
              </p:cNvPr>
              <p:cNvGrpSpPr/>
              <p:nvPr/>
            </p:nvGrpSpPr>
            <p:grpSpPr>
              <a:xfrm>
                <a:off x="213284" y="1421969"/>
                <a:ext cx="4014061" cy="4014061"/>
                <a:chOff x="387458" y="1421969"/>
                <a:chExt cx="4014061" cy="4014061"/>
              </a:xfrm>
            </p:grpSpPr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D2CB8D51-EAEE-BF47-871F-CB5DB5D63DFF}"/>
                    </a:ext>
                  </a:extLst>
                </p:cNvPr>
                <p:cNvSpPr/>
                <p:nvPr/>
              </p:nvSpPr>
              <p:spPr>
                <a:xfrm>
                  <a:off x="387458" y="1421969"/>
                  <a:ext cx="4014061" cy="401406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38003376-ADD6-004D-9D06-85E0E9B8D00B}"/>
                    </a:ext>
                  </a:extLst>
                </p:cNvPr>
                <p:cNvSpPr txBox="1"/>
                <p:nvPr/>
              </p:nvSpPr>
              <p:spPr>
                <a:xfrm>
                  <a:off x="1494602" y="3158393"/>
                  <a:ext cx="1799772" cy="719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</a:rPr>
                    <a:t>hello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9" name="平行四边形 148">
                <a:extLst>
                  <a:ext uri="{FF2B5EF4-FFF2-40B4-BE49-F238E27FC236}">
                    <a16:creationId xmlns:a16="http://schemas.microsoft.com/office/drawing/2014/main" id="{57D54274-8CE3-5E4E-A10F-E4E1C7BEE147}"/>
                  </a:ext>
                </a:extLst>
              </p:cNvPr>
              <p:cNvSpPr/>
              <p:nvPr/>
            </p:nvSpPr>
            <p:spPr>
              <a:xfrm rot="12521768" flipH="1">
                <a:off x="-833760" y="8315236"/>
                <a:ext cx="6282684" cy="3514906"/>
              </a:xfrm>
              <a:prstGeom prst="parallelogram">
                <a:avLst>
                  <a:gd name="adj" fmla="val 5466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/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C2ED2D49-5B7A-F440-86AD-078C1BDB7060}"/>
                  </a:ext>
                </a:extLst>
              </p:cNvPr>
              <p:cNvSpPr txBox="1"/>
              <p:nvPr/>
            </p:nvSpPr>
            <p:spPr>
              <a:xfrm>
                <a:off x="1407695" y="9713125"/>
                <a:ext cx="1799771" cy="719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i="1" dirty="0">
                    <a:solidFill>
                      <a:schemeClr val="bg1"/>
                    </a:solidFill>
                  </a:rPr>
                  <a:t>hello</a:t>
                </a:r>
                <a:endParaRPr lang="zh-CN" altLang="en-US" sz="1600" b="1" i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0" name="直线箭头连接符 139">
              <a:extLst>
                <a:ext uri="{FF2B5EF4-FFF2-40B4-BE49-F238E27FC236}">
                  <a16:creationId xmlns:a16="http://schemas.microsoft.com/office/drawing/2014/main" id="{D6F44B4E-470D-844D-900C-F36418746BC7}"/>
                </a:ext>
              </a:extLst>
            </p:cNvPr>
            <p:cNvCxnSpPr>
              <a:cxnSpLocks/>
              <a:endCxn id="149" idx="2"/>
            </p:cNvCxnSpPr>
            <p:nvPr/>
          </p:nvCxnSpPr>
          <p:spPr>
            <a:xfrm>
              <a:off x="1414587" y="5803472"/>
              <a:ext cx="1240885" cy="677201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弧 141">
              <a:extLst>
                <a:ext uri="{FF2B5EF4-FFF2-40B4-BE49-F238E27FC236}">
                  <a16:creationId xmlns:a16="http://schemas.microsoft.com/office/drawing/2014/main" id="{E81711EE-4BFE-774A-9CA4-A1189997D795}"/>
                </a:ext>
              </a:extLst>
            </p:cNvPr>
            <p:cNvSpPr/>
            <p:nvPr/>
          </p:nvSpPr>
          <p:spPr>
            <a:xfrm rot="1551056">
              <a:off x="2046742" y="5861634"/>
              <a:ext cx="283524" cy="270366"/>
            </a:xfrm>
            <a:prstGeom prst="arc">
              <a:avLst>
                <a:gd name="adj1" fmla="val 14938757"/>
                <a:gd name="adj2" fmla="val 7233176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A49CDBD-55C9-124C-B8C1-DFF93929C37E}"/>
                </a:ext>
              </a:extLst>
            </p:cNvPr>
            <p:cNvSpPr/>
            <p:nvPr/>
          </p:nvSpPr>
          <p:spPr>
            <a:xfrm>
              <a:off x="2300940" y="5901593"/>
              <a:ext cx="824233" cy="3742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30deg</a:t>
              </a:r>
              <a:r>
                <a:rPr lang="zh-CN" altLang="en-US" sz="1600" dirty="0"/>
                <a:t> </a:t>
              </a:r>
            </a:p>
          </p:txBody>
        </p:sp>
      </p:grp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82BE0784-7C16-6B4E-9D3F-E66B6651CD80}"/>
              </a:ext>
            </a:extLst>
          </p:cNvPr>
          <p:cNvCxnSpPr>
            <a:cxnSpLocks/>
          </p:cNvCxnSpPr>
          <p:nvPr/>
        </p:nvCxnSpPr>
        <p:spPr>
          <a:xfrm>
            <a:off x="8799006" y="1820442"/>
            <a:ext cx="10557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线箭头连接符 190">
            <a:extLst>
              <a:ext uri="{FF2B5EF4-FFF2-40B4-BE49-F238E27FC236}">
                <a16:creationId xmlns:a16="http://schemas.microsoft.com/office/drawing/2014/main" id="{B0B055FF-9639-5B46-BF6D-DFF611B20305}"/>
              </a:ext>
            </a:extLst>
          </p:cNvPr>
          <p:cNvCxnSpPr>
            <a:cxnSpLocks/>
          </p:cNvCxnSpPr>
          <p:nvPr/>
        </p:nvCxnSpPr>
        <p:spPr>
          <a:xfrm>
            <a:off x="4583778" y="2327151"/>
            <a:ext cx="0" cy="9029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箭头连接符 194">
            <a:extLst>
              <a:ext uri="{FF2B5EF4-FFF2-40B4-BE49-F238E27FC236}">
                <a16:creationId xmlns:a16="http://schemas.microsoft.com/office/drawing/2014/main" id="{865B049D-AE14-1F49-8B70-1E4AC9853D68}"/>
              </a:ext>
            </a:extLst>
          </p:cNvPr>
          <p:cNvCxnSpPr>
            <a:cxnSpLocks/>
          </p:cNvCxnSpPr>
          <p:nvPr/>
        </p:nvCxnSpPr>
        <p:spPr>
          <a:xfrm>
            <a:off x="8799006" y="4892074"/>
            <a:ext cx="1128349" cy="475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26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11035</TotalTime>
  <Words>1089</Words>
  <Application>Microsoft Office PowerPoint</Application>
  <PresentationFormat>宽屏</PresentationFormat>
  <Paragraphs>161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Microsoft YaHei</vt:lpstr>
      <vt:lpstr>Microsoft YaHei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李 云云</cp:lastModifiedBy>
  <cp:revision>1434</cp:revision>
  <dcterms:created xsi:type="dcterms:W3CDTF">2015-05-06T06:15:02Z</dcterms:created>
  <dcterms:modified xsi:type="dcterms:W3CDTF">2019-10-18T10:35:41Z</dcterms:modified>
</cp:coreProperties>
</file>